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0"/>
  </p:notesMasterIdLst>
  <p:sldIdLst>
    <p:sldId id="291" r:id="rId2"/>
    <p:sldId id="301" r:id="rId3"/>
    <p:sldId id="298" r:id="rId4"/>
    <p:sldId id="303" r:id="rId5"/>
    <p:sldId id="300" r:id="rId6"/>
    <p:sldId id="297" r:id="rId7"/>
    <p:sldId id="299" r:id="rId8"/>
    <p:sldId id="295" r:id="rId9"/>
  </p:sldIdLst>
  <p:sldSz cx="9144000" cy="6858000" type="screen4x3"/>
  <p:notesSz cx="9939338" cy="68056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51" autoAdjust="0"/>
    <p:restoredTop sz="67817" autoAdjust="0"/>
  </p:normalViewPr>
  <p:slideViewPr>
    <p:cSldViewPr snapToGrid="0">
      <p:cViewPr>
        <p:scale>
          <a:sx n="95" d="100"/>
          <a:sy n="95" d="100"/>
        </p:scale>
        <p:origin x="584" y="-368"/>
      </p:cViewPr>
      <p:guideLst>
        <p:guide orient="horz" pos="2160"/>
        <p:guide pos="2880"/>
      </p:guideLst>
    </p:cSldViewPr>
  </p:slideViewPr>
  <p:notesTextViewPr>
    <p:cViewPr>
      <p:scale>
        <a:sx n="125" d="100"/>
        <a:sy n="125" d="100"/>
      </p:scale>
      <p:origin x="0" y="0"/>
    </p:cViewPr>
  </p:notesTextViewPr>
  <p:sorterViewPr>
    <p:cViewPr>
      <p:scale>
        <a:sx n="100" d="100"/>
        <a:sy n="100" d="100"/>
      </p:scale>
      <p:origin x="0" y="-4795"/>
    </p:cViewPr>
  </p:sorterViewPr>
  <p:notesViewPr>
    <p:cSldViewPr snapToGrid="0">
      <p:cViewPr varScale="1">
        <p:scale>
          <a:sx n="88" d="100"/>
          <a:sy n="88" d="100"/>
        </p:scale>
        <p:origin x="576" y="5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2"/>
            <a:ext cx="4307047" cy="340281"/>
          </a:xfrm>
          <a:prstGeom prst="rect">
            <a:avLst/>
          </a:prstGeom>
          <a:noFill/>
          <a:ln>
            <a:noFill/>
          </a:ln>
        </p:spPr>
        <p:txBody>
          <a:bodyPr spcFirstLastPara="1" wrap="square" lIns="95650" tIns="47825" rIns="95650" bIns="47825" anchor="t"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629993" y="2"/>
            <a:ext cx="4307047" cy="340281"/>
          </a:xfrm>
          <a:prstGeom prst="rect">
            <a:avLst/>
          </a:prstGeom>
          <a:noFill/>
          <a:ln>
            <a:noFill/>
          </a:ln>
        </p:spPr>
        <p:txBody>
          <a:bodyPr spcFirstLastPara="1" wrap="square" lIns="95650" tIns="47825" rIns="95650" bIns="47825" anchor="t" anchorCtr="0">
            <a:noAutofit/>
          </a:bodyPr>
          <a:lstStyle>
            <a:lvl1pPr marR="0" lvl="0" algn="r"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268663" y="511175"/>
            <a:ext cx="3402012" cy="2551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93935" y="3232666"/>
            <a:ext cx="7951470" cy="3062526"/>
          </a:xfrm>
          <a:prstGeom prst="rect">
            <a:avLst/>
          </a:prstGeom>
          <a:noFill/>
          <a:ln>
            <a:noFill/>
          </a:ln>
        </p:spPr>
        <p:txBody>
          <a:bodyPr spcFirstLastPara="1" wrap="square" lIns="95650" tIns="47825" rIns="95650" bIns="4782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464153"/>
            <a:ext cx="4307047" cy="340281"/>
          </a:xfrm>
          <a:prstGeom prst="rect">
            <a:avLst/>
          </a:prstGeom>
          <a:noFill/>
          <a:ln>
            <a:noFill/>
          </a:ln>
        </p:spPr>
        <p:txBody>
          <a:bodyPr spcFirstLastPara="1" wrap="square" lIns="95650" tIns="47825" rIns="95650" bIns="47825" anchor="b"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629993" y="6464153"/>
            <a:ext cx="4307047" cy="340281"/>
          </a:xfrm>
          <a:prstGeom prst="rect">
            <a:avLst/>
          </a:prstGeom>
          <a:noFill/>
          <a:ln>
            <a:noFill/>
          </a:ln>
        </p:spPr>
        <p:txBody>
          <a:bodyPr spcFirstLastPara="1" wrap="square" lIns="95650" tIns="47825" rIns="95650" bIns="47825" anchor="b" anchorCtr="0">
            <a:noAutofit/>
          </a:bodyPr>
          <a:lstStyle/>
          <a:p>
            <a:pPr marL="0" marR="0" lvl="0" indent="0" algn="r" rtl="0">
              <a:spcBef>
                <a:spcPts val="0"/>
              </a:spcBef>
              <a:spcAft>
                <a:spcPts val="0"/>
              </a:spcAft>
              <a:buNone/>
            </a:pPr>
            <a:fld id="{00000000-1234-1234-1234-123412341234}" type="slidenum">
              <a:rPr lang="ja-JP" sz="1300" b="0" i="0" u="none" strike="noStrike" cap="none">
                <a:solidFill>
                  <a:schemeClr val="dk1"/>
                </a:solidFill>
                <a:latin typeface="Calibri"/>
                <a:ea typeface="Calibri"/>
                <a:cs typeface="Calibri"/>
                <a:sym typeface="Calibri"/>
              </a:rPr>
              <a:t>‹#›</a:t>
            </a:fld>
            <a:endParaRPr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1:notes"/>
          <p:cNvSpPr>
            <a:spLocks noGrp="1" noRot="1" noChangeAspect="1"/>
          </p:cNvSpPr>
          <p:nvPr>
            <p:ph type="sldImg" idx="2"/>
          </p:nvPr>
        </p:nvSpPr>
        <p:spPr>
          <a:xfrm>
            <a:off x="3268663" y="511175"/>
            <a:ext cx="3402012" cy="2551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1:notes"/>
          <p:cNvSpPr txBox="1">
            <a:spLocks noGrp="1"/>
          </p:cNvSpPr>
          <p:nvPr>
            <p:ph type="body" idx="1"/>
          </p:nvPr>
        </p:nvSpPr>
        <p:spPr>
          <a:xfrm>
            <a:off x="993935" y="3232666"/>
            <a:ext cx="7951470" cy="3062526"/>
          </a:xfrm>
          <a:prstGeom prst="rect">
            <a:avLst/>
          </a:prstGeom>
          <a:noFill/>
          <a:ln>
            <a:noFill/>
          </a:ln>
        </p:spPr>
        <p:txBody>
          <a:bodyPr spcFirstLastPara="1" wrap="square" lIns="95650" tIns="47825" rIns="95650" bIns="47825" anchor="t" anchorCtr="0">
            <a:noAutofit/>
          </a:bodyPr>
          <a:lstStyle/>
          <a:p>
            <a:pPr marL="0" lvl="0" indent="0" algn="l" rtl="0">
              <a:spcBef>
                <a:spcPts val="0"/>
              </a:spcBef>
              <a:spcAft>
                <a:spcPts val="0"/>
              </a:spcAft>
              <a:buNone/>
            </a:pPr>
            <a:endParaRPr dirty="0"/>
          </a:p>
        </p:txBody>
      </p:sp>
      <p:sp>
        <p:nvSpPr>
          <p:cNvPr id="106" name="Google Shape;106;p1:notes"/>
          <p:cNvSpPr txBox="1">
            <a:spLocks noGrp="1"/>
          </p:cNvSpPr>
          <p:nvPr>
            <p:ph type="sldNum" idx="12"/>
          </p:nvPr>
        </p:nvSpPr>
        <p:spPr>
          <a:xfrm>
            <a:off x="5629993" y="6464153"/>
            <a:ext cx="4307047" cy="340281"/>
          </a:xfrm>
          <a:prstGeom prst="rect">
            <a:avLst/>
          </a:prstGeom>
          <a:noFill/>
          <a:ln>
            <a:noFill/>
          </a:ln>
        </p:spPr>
        <p:txBody>
          <a:bodyPr spcFirstLastPara="1" wrap="square" lIns="95650" tIns="47825" rIns="95650" bIns="47825" anchor="b" anchorCtr="0">
            <a:noAutofit/>
          </a:bodyPr>
          <a:lstStyle/>
          <a:p>
            <a:pPr marL="0" lvl="0" indent="0" algn="r" rtl="0">
              <a:spcBef>
                <a:spcPts val="0"/>
              </a:spcBef>
              <a:spcAft>
                <a:spcPts val="0"/>
              </a:spcAft>
              <a:buNone/>
            </a:pPr>
            <a:fld id="{00000000-1234-1234-1234-123412341234}" type="slidenum">
              <a:rPr lang="en-US" altLang="ja-JP"/>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触覚提示において、柔らかさは指先への接触面積に応じた反力を変化させることで提示可能であると示されています。しかしながらこの手法を用いた従来デバイスでは</a:t>
            </a:r>
            <a:r>
              <a:rPr kumimoji="1" lang="en-US" altLang="ja-JP" dirty="0"/>
              <a:t>〜</a:t>
            </a:r>
            <a:r>
              <a:rPr kumimoji="1" lang="ja-JP" altLang="en-US"/>
              <a:t>という問題点があります。</a:t>
            </a:r>
          </a:p>
        </p:txBody>
      </p:sp>
      <p:sp>
        <p:nvSpPr>
          <p:cNvPr id="4" name="スライド番号プレースホルダー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altLang="ja-JP" sz="1300" b="0" i="0" u="none" strike="noStrike" cap="none" smtClean="0">
                <a:solidFill>
                  <a:schemeClr val="dk1"/>
                </a:solidFill>
                <a:latin typeface="Calibri"/>
                <a:ea typeface="Calibri"/>
                <a:cs typeface="Calibri"/>
                <a:sym typeface="Calibri"/>
              </a:rPr>
              <a:t>2</a:t>
            </a:fld>
            <a:endParaRPr lang="ja-JP" alt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87048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76200" indent="0">
              <a:buNone/>
            </a:pPr>
            <a:r>
              <a:rPr kumimoji="1" lang="en-US" altLang="ja-JP" sz="1200"/>
              <a:t>5</a:t>
            </a:r>
            <a:r>
              <a:rPr kumimoji="1" lang="ja-JP" altLang="en-US" sz="1200"/>
              <a:t>つについて予備実験及び本実験を行いました</a:t>
            </a:r>
            <a:endParaRPr kumimoji="1" lang="en-US" altLang="ja-JP" sz="1200"/>
          </a:p>
          <a:p>
            <a:pPr marL="76200" indent="0">
              <a:buNone/>
            </a:pPr>
            <a:endParaRPr kumimoji="1" lang="en-US" altLang="ja-JP" sz="1200"/>
          </a:p>
          <a:p>
            <a:pPr marL="76200" indent="0">
              <a:buNone/>
            </a:pPr>
            <a:endParaRPr kumimoji="1" lang="en-US" altLang="ja-JP" sz="1200" dirty="0"/>
          </a:p>
          <a:p>
            <a:pPr marL="76200" indent="0">
              <a:buNone/>
            </a:pPr>
            <a:r>
              <a:rPr kumimoji="1" lang="ja-JP" altLang="en-US" sz="1200"/>
              <a:t>従来の円筒形デバイス</a:t>
            </a:r>
            <a:r>
              <a:rPr kumimoji="1" lang="en-US" altLang="ja-JP" sz="1200" dirty="0"/>
              <a:t>[1]</a:t>
            </a:r>
            <a:r>
              <a:rPr kumimoji="1" lang="ja-JP" altLang="en-US" sz="1200"/>
              <a:t>による</a:t>
            </a:r>
            <a:r>
              <a:rPr kumimoji="1" lang="en-US" altLang="ja-JP" sz="1200" dirty="0"/>
              <a:t>〜</a:t>
            </a:r>
            <a:r>
              <a:rPr kumimoji="1" lang="ja-JP" altLang="en-US" sz="1200"/>
              <a:t>ポインタで指しながら言う</a:t>
            </a:r>
            <a:endParaRPr lang="en-US" altLang="ja-JP" sz="1200" b="0" i="0" u="none" strike="noStrike" baseline="0" dirty="0">
              <a:latin typeface="HaranoAjiMincho-Regular-Identity-H"/>
            </a:endParaRPr>
          </a:p>
          <a:p>
            <a:pPr marL="76200" indent="0">
              <a:buNone/>
            </a:pPr>
            <a:endParaRPr lang="en-US" altLang="ja-JP" sz="1200" b="0" i="0" u="none" strike="noStrike" baseline="0" dirty="0">
              <a:latin typeface="HaranoAjiMincho-Regular-Identity-H"/>
            </a:endParaRPr>
          </a:p>
          <a:p>
            <a:pPr marL="76200" indent="0">
              <a:buNone/>
            </a:pPr>
            <a:r>
              <a:rPr lang="ja-JP" altLang="en-US" sz="1200" b="0" i="0" u="none" strike="noStrike" baseline="0">
                <a:latin typeface="HaranoAjiMincho-Regular-Identity-H"/>
              </a:rPr>
              <a:t>指腹部分の糸による接触面積変化だけでも柔らかさ提示ができるのか，検証を行う</a:t>
            </a:r>
            <a:endParaRPr kumimoji="1" lang="en-US" altLang="ja-JP" dirty="0"/>
          </a:p>
        </p:txBody>
      </p:sp>
      <p:sp>
        <p:nvSpPr>
          <p:cNvPr id="4" name="スライド番号プレースホルダー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altLang="ja-JP" sz="1300" b="0" i="0" u="none" strike="noStrike" cap="none" smtClean="0">
                <a:solidFill>
                  <a:schemeClr val="dk1"/>
                </a:solidFill>
                <a:latin typeface="Calibri"/>
                <a:ea typeface="Calibri"/>
                <a:cs typeface="Calibri"/>
                <a:sym typeface="Calibri"/>
              </a:rPr>
              <a:t>3</a:t>
            </a:fld>
            <a:endParaRPr lang="ja-JP" alt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18659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タイミングは糸が</a:t>
            </a:r>
            <a:r>
              <a:rPr kumimoji="1" lang="en-US" altLang="ja-JP" dirty="0"/>
              <a:t>3</a:t>
            </a:r>
            <a:r>
              <a:rPr kumimoji="1" lang="ja-JP" altLang="en-US"/>
              <a:t>本の時、</a:t>
            </a:r>
            <a:r>
              <a:rPr kumimoji="1" lang="en-US" altLang="ja-JP" dirty="0"/>
              <a:t>5</a:t>
            </a:r>
            <a:r>
              <a:rPr kumimoji="1" lang="ja-JP" altLang="en-US"/>
              <a:t>本の時で各</a:t>
            </a:r>
            <a:r>
              <a:rPr kumimoji="1" lang="en-US" altLang="ja-JP" dirty="0"/>
              <a:t>11</a:t>
            </a:r>
            <a:r>
              <a:rPr kumimoji="1" lang="ja-JP" altLang="en-US"/>
              <a:t>条件もうけ、用意した異なる柔らかさ試料</a:t>
            </a:r>
            <a:r>
              <a:rPr kumimoji="1" lang="en-US" altLang="ja-JP" dirty="0"/>
              <a:t>3</a:t>
            </a:r>
            <a:r>
              <a:rPr kumimoji="1" lang="ja-JP" altLang="en-US"/>
              <a:t>種類と比較・調整を行っていただきました。</a:t>
            </a:r>
          </a:p>
        </p:txBody>
      </p:sp>
      <p:sp>
        <p:nvSpPr>
          <p:cNvPr id="4" name="スライド番号プレースホルダー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altLang="ja-JP" sz="1300" b="0" i="0" u="none" strike="noStrike" cap="none" smtClean="0">
                <a:solidFill>
                  <a:schemeClr val="dk1"/>
                </a:solidFill>
                <a:latin typeface="Calibri"/>
                <a:ea typeface="Calibri"/>
                <a:cs typeface="Calibri"/>
                <a:sym typeface="Calibri"/>
              </a:rPr>
              <a:t>4</a:t>
            </a:fld>
            <a:endParaRPr lang="ja-JP" alt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9197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en-US" altLang="ja-JP" dirty="0"/>
          </a:p>
          <a:p>
            <a:endParaRPr kumimoji="1" lang="en-US" altLang="ja-JP" dirty="0"/>
          </a:p>
          <a:p>
            <a:endParaRPr kumimoji="1" lang="en-US" altLang="ja-JP" dirty="0"/>
          </a:p>
          <a:p>
            <a:r>
              <a:rPr kumimoji="1" lang="ja-JP" altLang="en-US"/>
              <a:t>絵だけでわかるように</a:t>
            </a:r>
            <a:endParaRPr kumimoji="1" lang="en-US" altLang="ja-JP" dirty="0"/>
          </a:p>
          <a:p>
            <a:endParaRPr kumimoji="1" lang="en-US" altLang="ja-JP" dirty="0"/>
          </a:p>
          <a:p>
            <a:r>
              <a:rPr kumimoji="1" lang="ja-JP" altLang="en-US"/>
              <a:t>時間に対してグラフで力を出したって一目でわかるように</a:t>
            </a:r>
            <a:endParaRPr kumimoji="1" lang="en-US" altLang="ja-JP" dirty="0"/>
          </a:p>
          <a:p>
            <a:endParaRPr kumimoji="1" lang="en-US" altLang="ja-JP" dirty="0"/>
          </a:p>
          <a:p>
            <a:r>
              <a:rPr kumimoji="1" lang="en-US" altLang="ja-JP" dirty="0"/>
              <a:t>3</a:t>
            </a:r>
            <a:r>
              <a:rPr kumimoji="1" lang="ja-JP" altLang="en-US"/>
              <a:t>コマ漫画風　アニメーション</a:t>
            </a:r>
          </a:p>
        </p:txBody>
      </p:sp>
      <p:sp>
        <p:nvSpPr>
          <p:cNvPr id="4" name="スライド番号プレースホルダー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altLang="ja-JP" sz="1300" b="0" i="0" u="none" strike="noStrike" cap="none" smtClean="0">
                <a:solidFill>
                  <a:schemeClr val="dk1"/>
                </a:solidFill>
                <a:latin typeface="Calibri"/>
                <a:ea typeface="Calibri"/>
                <a:cs typeface="Calibri"/>
                <a:sym typeface="Calibri"/>
              </a:rPr>
              <a:t>5</a:t>
            </a:fld>
            <a:endParaRPr lang="ja-JP" alt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55788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　糸の制御タイミングに差をつけない条件が一度も選ばれなかった</a:t>
            </a:r>
          </a:p>
        </p:txBody>
      </p:sp>
      <p:sp>
        <p:nvSpPr>
          <p:cNvPr id="4" name="スライド番号プレースホルダー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altLang="ja-JP" sz="1300" b="0" i="0" u="none" strike="noStrike" cap="none" smtClean="0">
                <a:solidFill>
                  <a:schemeClr val="dk1"/>
                </a:solidFill>
                <a:latin typeface="Calibri"/>
                <a:ea typeface="Calibri"/>
                <a:cs typeface="Calibri"/>
                <a:sym typeface="Calibri"/>
              </a:rPr>
              <a:t>6</a:t>
            </a:fld>
            <a:endParaRPr lang="ja-JP" alt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59881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1" lang="ja-JP" altLang="en-US"/>
              <a:t>本研究では触覚デバイスに求められる要素として以下の</a:t>
            </a:r>
            <a:r>
              <a:rPr kumimoji="1" lang="en-US" altLang="ja-JP" dirty="0"/>
              <a:t>3</a:t>
            </a:r>
            <a:r>
              <a:rPr kumimoji="1" lang="ja-JP" altLang="en-US"/>
              <a:t>つに着目した</a:t>
            </a:r>
          </a:p>
          <a:p>
            <a:endParaRPr kumimoji="1" lang="ja-JP" altLang="en-US"/>
          </a:p>
        </p:txBody>
      </p:sp>
      <p:sp>
        <p:nvSpPr>
          <p:cNvPr id="4" name="スライド番号プレースホルダー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altLang="ja-JP" sz="1300" b="0" i="0" u="none" strike="noStrike" cap="none" smtClean="0">
                <a:solidFill>
                  <a:schemeClr val="dk1"/>
                </a:solidFill>
                <a:latin typeface="Calibri"/>
                <a:ea typeface="Calibri"/>
                <a:cs typeface="Calibri"/>
                <a:sym typeface="Calibri"/>
              </a:rPr>
              <a:t>8</a:t>
            </a:fld>
            <a:endParaRPr lang="ja-JP" alt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459792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タイトル スライド" type="title">
  <p:cSld name="TITLE">
    <p:spTree>
      <p:nvGrpSpPr>
        <p:cNvPr id="1" name="Shape 15"/>
        <p:cNvGrpSpPr/>
        <p:nvPr/>
      </p:nvGrpSpPr>
      <p:grpSpPr>
        <a:xfrm>
          <a:off x="0" y="0"/>
          <a:ext cx="0" cy="0"/>
          <a:chOff x="0" y="0"/>
          <a:chExt cx="0" cy="0"/>
        </a:xfrm>
      </p:grpSpPr>
      <p:pic>
        <p:nvPicPr>
          <p:cNvPr id="16" name="Google Shape;16;p2"/>
          <p:cNvPicPr preferRelativeResize="0"/>
          <p:nvPr/>
        </p:nvPicPr>
        <p:blipFill rotWithShape="1">
          <a:blip r:embed="rId2">
            <a:alphaModFix/>
          </a:blip>
          <a:srcRect/>
          <a:stretch/>
        </p:blipFill>
        <p:spPr>
          <a:xfrm>
            <a:off x="6008310" y="6079203"/>
            <a:ext cx="2789560" cy="462089"/>
          </a:xfrm>
          <a:prstGeom prst="rect">
            <a:avLst/>
          </a:prstGeom>
          <a:noFill/>
          <a:ln>
            <a:noFill/>
          </a:ln>
        </p:spPr>
      </p:pic>
      <p:sp>
        <p:nvSpPr>
          <p:cNvPr id="17" name="Google Shape;17;p2"/>
          <p:cNvSpPr txBox="1">
            <a:spLocks noGrp="1"/>
          </p:cNvSpPr>
          <p:nvPr>
            <p:ph type="ctrTitle"/>
          </p:nvPr>
        </p:nvSpPr>
        <p:spPr>
          <a:xfrm>
            <a:off x="685800" y="2130431"/>
            <a:ext cx="7772400" cy="1470025"/>
          </a:xfrm>
          <a:prstGeom prst="rect">
            <a:avLst/>
          </a:prstGeom>
          <a:noFill/>
          <a:ln>
            <a:noFill/>
          </a:ln>
        </p:spPr>
        <p:txBody>
          <a:bodyPr spcFirstLastPara="1" wrap="square" lIns="91425" tIns="45700" rIns="91425" bIns="45700" anchor="ctr" anchorCtr="0">
            <a:normAutofit/>
          </a:bodyPr>
          <a:lstStyle>
            <a:lvl1pPr lvl="0" algn="ctr">
              <a:lnSpc>
                <a:spcPct val="120000"/>
              </a:lnSpc>
              <a:spcBef>
                <a:spcPts val="0"/>
              </a:spcBef>
              <a:spcAft>
                <a:spcPts val="0"/>
              </a:spcAft>
              <a:buClr>
                <a:srgbClr val="FF0000"/>
              </a:buClr>
              <a:buSzPts val="28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20000"/>
              </a:lnSpc>
              <a:spcBef>
                <a:spcPts val="300"/>
              </a:spcBef>
              <a:spcAft>
                <a:spcPts val="0"/>
              </a:spcAft>
              <a:buSzPts val="2000"/>
              <a:buNone/>
              <a:defRPr>
                <a:solidFill>
                  <a:srgbClr val="595959"/>
                </a:solidFill>
                <a:latin typeface="Arial"/>
                <a:ea typeface="Arial"/>
                <a:cs typeface="Arial"/>
                <a:sym typeface="Arial"/>
              </a:defRPr>
            </a:lvl1pPr>
            <a:lvl2pPr lvl="1" algn="ctr">
              <a:lnSpc>
                <a:spcPct val="120000"/>
              </a:lnSpc>
              <a:spcBef>
                <a:spcPts val="270"/>
              </a:spcBef>
              <a:spcAft>
                <a:spcPts val="0"/>
              </a:spcAft>
              <a:buSzPts val="1800"/>
              <a:buNone/>
              <a:defRPr>
                <a:solidFill>
                  <a:srgbClr val="888888"/>
                </a:solidFill>
              </a:defRPr>
            </a:lvl2pPr>
            <a:lvl3pPr lvl="2" algn="ctr">
              <a:lnSpc>
                <a:spcPct val="120000"/>
              </a:lnSpc>
              <a:spcBef>
                <a:spcPts val="240"/>
              </a:spcBef>
              <a:spcAft>
                <a:spcPts val="0"/>
              </a:spcAft>
              <a:buSzPts val="1600"/>
              <a:buNone/>
              <a:defRPr>
                <a:solidFill>
                  <a:srgbClr val="888888"/>
                </a:solidFill>
              </a:defRPr>
            </a:lvl3pPr>
            <a:lvl4pPr lvl="3" algn="ctr">
              <a:lnSpc>
                <a:spcPct val="120000"/>
              </a:lnSpc>
              <a:spcBef>
                <a:spcPts val="210"/>
              </a:spcBef>
              <a:spcAft>
                <a:spcPts val="0"/>
              </a:spcAft>
              <a:buSzPts val="1400"/>
              <a:buNone/>
              <a:defRPr>
                <a:solidFill>
                  <a:srgbClr val="888888"/>
                </a:solidFill>
              </a:defRPr>
            </a:lvl4pPr>
            <a:lvl5pPr lvl="4" algn="ctr">
              <a:lnSpc>
                <a:spcPct val="120000"/>
              </a:lnSpc>
              <a:spcBef>
                <a:spcPts val="210"/>
              </a:spcBef>
              <a:spcAft>
                <a:spcPts val="0"/>
              </a:spcAft>
              <a:buSzPts val="1400"/>
              <a:buNone/>
              <a:defRPr>
                <a:solidFill>
                  <a:srgbClr val="888888"/>
                </a:solidFill>
              </a:defRPr>
            </a:lvl5pPr>
            <a:lvl6pPr lvl="5" algn="ctr">
              <a:spcBef>
                <a:spcPts val="300"/>
              </a:spcBef>
              <a:spcAft>
                <a:spcPts val="0"/>
              </a:spcAft>
              <a:buClr>
                <a:srgbClr val="888888"/>
              </a:buClr>
              <a:buSzPts val="2000"/>
              <a:buNone/>
              <a:defRPr>
                <a:solidFill>
                  <a:srgbClr val="888888"/>
                </a:solidFill>
              </a:defRPr>
            </a:lvl6pPr>
            <a:lvl7pPr lvl="6" algn="ctr">
              <a:spcBef>
                <a:spcPts val="300"/>
              </a:spcBef>
              <a:spcAft>
                <a:spcPts val="0"/>
              </a:spcAft>
              <a:buClr>
                <a:srgbClr val="888888"/>
              </a:buClr>
              <a:buSzPts val="2000"/>
              <a:buNone/>
              <a:defRPr>
                <a:solidFill>
                  <a:srgbClr val="888888"/>
                </a:solidFill>
              </a:defRPr>
            </a:lvl7pPr>
            <a:lvl8pPr lvl="7" algn="ctr">
              <a:spcBef>
                <a:spcPts val="300"/>
              </a:spcBef>
              <a:spcAft>
                <a:spcPts val="0"/>
              </a:spcAft>
              <a:buClr>
                <a:srgbClr val="888888"/>
              </a:buClr>
              <a:buSzPts val="2000"/>
              <a:buNone/>
              <a:defRPr>
                <a:solidFill>
                  <a:srgbClr val="888888"/>
                </a:solidFill>
              </a:defRPr>
            </a:lvl8pPr>
            <a:lvl9pPr lvl="8" algn="ctr">
              <a:spcBef>
                <a:spcPts val="300"/>
              </a:spcBef>
              <a:spcAft>
                <a:spcPts val="0"/>
              </a:spcAft>
              <a:buClr>
                <a:srgbClr val="888888"/>
              </a:buClr>
              <a:buSzPts val="2000"/>
              <a:buNone/>
              <a:defRPr>
                <a:solidFill>
                  <a:srgbClr val="888888"/>
                </a:solidFill>
              </a:defRPr>
            </a:lvl9pPr>
          </a:lstStyle>
          <a:p>
            <a:endParaRPr/>
          </a:p>
        </p:txBody>
      </p:sp>
      <p:sp>
        <p:nvSpPr>
          <p:cNvPr id="19" name="Google Shape;19;p2"/>
          <p:cNvSpPr txBox="1">
            <a:spLocks noGrp="1"/>
          </p:cNvSpPr>
          <p:nvPr>
            <p:ph type="dt" idx="10"/>
          </p:nvPr>
        </p:nvSpPr>
        <p:spPr>
          <a:xfrm>
            <a:off x="457200" y="6429402"/>
            <a:ext cx="2133600" cy="292079"/>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ftr" idx="11"/>
          </p:nvPr>
        </p:nvSpPr>
        <p:spPr>
          <a:xfrm>
            <a:off x="3124200" y="6429402"/>
            <a:ext cx="2895600" cy="29207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縦書きタイトルと縦書きテキスト" type="vertTitleAndTx">
  <p:cSld name="VERTICAL_TITLE_AND_VERTICAL_TEXT">
    <p:spTree>
      <p:nvGrpSpPr>
        <p:cNvPr id="1" name="Shape 94"/>
        <p:cNvGrpSpPr/>
        <p:nvPr/>
      </p:nvGrpSpPr>
      <p:grpSpPr>
        <a:xfrm>
          <a:off x="0" y="0"/>
          <a:ext cx="0" cy="0"/>
          <a:chOff x="0" y="0"/>
          <a:chExt cx="0" cy="0"/>
        </a:xfrm>
      </p:grpSpPr>
      <p:pic>
        <p:nvPicPr>
          <p:cNvPr id="95" name="Google Shape;95;p12"/>
          <p:cNvPicPr preferRelativeResize="0"/>
          <p:nvPr/>
        </p:nvPicPr>
        <p:blipFill rotWithShape="1">
          <a:blip r:embed="rId2">
            <a:alphaModFix/>
          </a:blip>
          <a:srcRect/>
          <a:stretch/>
        </p:blipFill>
        <p:spPr>
          <a:xfrm rot="5400000">
            <a:off x="4742226" y="3115905"/>
            <a:ext cx="5974951" cy="171728"/>
          </a:xfrm>
          <a:prstGeom prst="rect">
            <a:avLst/>
          </a:prstGeom>
          <a:noFill/>
          <a:ln>
            <a:noFill/>
          </a:ln>
        </p:spPr>
      </p:pic>
      <p:sp>
        <p:nvSpPr>
          <p:cNvPr id="96" name="Google Shape;96;p12"/>
          <p:cNvSpPr txBox="1">
            <a:spLocks noGrp="1"/>
          </p:cNvSpPr>
          <p:nvPr>
            <p:ph type="title"/>
          </p:nvPr>
        </p:nvSpPr>
        <p:spPr>
          <a:xfrm rot="5400000">
            <a:off x="5566573" y="3005936"/>
            <a:ext cx="5268931" cy="971528"/>
          </a:xfrm>
          <a:prstGeom prst="rect">
            <a:avLst/>
          </a:prstGeom>
          <a:noFill/>
          <a:ln>
            <a:noFill/>
          </a:ln>
        </p:spPr>
        <p:txBody>
          <a:bodyPr spcFirstLastPara="1" wrap="square" lIns="91425" tIns="45700" rIns="91425" bIns="45700" anchor="ctr" anchorCtr="0">
            <a:normAutofit/>
          </a:bodyPr>
          <a:lstStyle>
            <a:lvl1pPr lvl="0" algn="l">
              <a:lnSpc>
                <a:spcPct val="120000"/>
              </a:lnSpc>
              <a:spcBef>
                <a:spcPts val="0"/>
              </a:spcBef>
              <a:spcAft>
                <a:spcPts val="0"/>
              </a:spcAft>
              <a:buClr>
                <a:srgbClr val="FF00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12"/>
          <p:cNvSpPr txBox="1">
            <a:spLocks noGrp="1"/>
          </p:cNvSpPr>
          <p:nvPr>
            <p:ph type="body" idx="1"/>
          </p:nvPr>
        </p:nvSpPr>
        <p:spPr>
          <a:xfrm rot="5400000">
            <a:off x="1053319" y="-321478"/>
            <a:ext cx="5851525" cy="7043758"/>
          </a:xfrm>
          <a:prstGeom prst="rect">
            <a:avLst/>
          </a:prstGeom>
          <a:noFill/>
          <a:ln>
            <a:noFill/>
          </a:ln>
        </p:spPr>
        <p:txBody>
          <a:bodyPr spcFirstLastPara="1" wrap="square" lIns="91425" tIns="45700" rIns="91425" bIns="45700" anchor="t" anchorCtr="0">
            <a:normAutofit/>
          </a:bodyPr>
          <a:lstStyle>
            <a:lvl1pPr marL="342900" lvl="0" indent="-257175" algn="l">
              <a:lnSpc>
                <a:spcPct val="120000"/>
              </a:lnSpc>
              <a:spcBef>
                <a:spcPts val="270"/>
              </a:spcBef>
              <a:spcAft>
                <a:spcPts val="0"/>
              </a:spcAft>
              <a:buSzPts val="1800"/>
              <a:buChar char="●"/>
              <a:defRPr/>
            </a:lvl1pPr>
            <a:lvl2pPr marL="685800" lvl="1" indent="-257175" algn="l">
              <a:lnSpc>
                <a:spcPct val="120000"/>
              </a:lnSpc>
              <a:spcBef>
                <a:spcPts val="270"/>
              </a:spcBef>
              <a:spcAft>
                <a:spcPts val="0"/>
              </a:spcAft>
              <a:buSzPts val="1800"/>
              <a:buChar char="●"/>
              <a:defRPr/>
            </a:lvl2pPr>
            <a:lvl3pPr marL="1028700" lvl="2" indent="-257175" algn="l">
              <a:lnSpc>
                <a:spcPct val="120000"/>
              </a:lnSpc>
              <a:spcBef>
                <a:spcPts val="270"/>
              </a:spcBef>
              <a:spcAft>
                <a:spcPts val="0"/>
              </a:spcAft>
              <a:buSzPts val="1800"/>
              <a:buChar char="●"/>
              <a:defRPr/>
            </a:lvl3pPr>
            <a:lvl4pPr marL="1371600" lvl="3" indent="-257175" algn="l">
              <a:lnSpc>
                <a:spcPct val="120000"/>
              </a:lnSpc>
              <a:spcBef>
                <a:spcPts val="270"/>
              </a:spcBef>
              <a:spcAft>
                <a:spcPts val="0"/>
              </a:spcAft>
              <a:buSzPts val="1800"/>
              <a:buChar char="●"/>
              <a:defRPr/>
            </a:lvl4pPr>
            <a:lvl5pPr marL="1714500" lvl="4" indent="-257175" algn="l">
              <a:lnSpc>
                <a:spcPct val="120000"/>
              </a:lnSpc>
              <a:spcBef>
                <a:spcPts val="270"/>
              </a:spcBef>
              <a:spcAft>
                <a:spcPts val="0"/>
              </a:spcAft>
              <a:buSzPts val="1800"/>
              <a:buChar char="●"/>
              <a:defRPr/>
            </a:lvl5pPr>
            <a:lvl6pPr marL="2057400" lvl="5" indent="-257175" algn="l">
              <a:spcBef>
                <a:spcPts val="270"/>
              </a:spcBef>
              <a:spcAft>
                <a:spcPts val="0"/>
              </a:spcAft>
              <a:buClr>
                <a:schemeClr val="dk1"/>
              </a:buClr>
              <a:buSzPts val="1800"/>
              <a:buChar char="•"/>
              <a:defRPr/>
            </a:lvl6pPr>
            <a:lvl7pPr marL="2400300" lvl="6" indent="-257175" algn="l">
              <a:spcBef>
                <a:spcPts val="270"/>
              </a:spcBef>
              <a:spcAft>
                <a:spcPts val="0"/>
              </a:spcAft>
              <a:buClr>
                <a:schemeClr val="dk1"/>
              </a:buClr>
              <a:buSzPts val="1800"/>
              <a:buChar char="•"/>
              <a:defRPr/>
            </a:lvl7pPr>
            <a:lvl8pPr marL="2743200" lvl="7" indent="-257175" algn="l">
              <a:spcBef>
                <a:spcPts val="270"/>
              </a:spcBef>
              <a:spcAft>
                <a:spcPts val="0"/>
              </a:spcAft>
              <a:buClr>
                <a:schemeClr val="dk1"/>
              </a:buClr>
              <a:buSzPts val="1800"/>
              <a:buChar char="•"/>
              <a:defRPr/>
            </a:lvl8pPr>
            <a:lvl9pPr marL="3086100" lvl="8" indent="-257175" algn="l">
              <a:spcBef>
                <a:spcPts val="270"/>
              </a:spcBef>
              <a:spcAft>
                <a:spcPts val="0"/>
              </a:spcAft>
              <a:buClr>
                <a:schemeClr val="dk1"/>
              </a:buClr>
              <a:buSzPts val="1800"/>
              <a:buChar char="•"/>
              <a:defRPr/>
            </a:lvl9pPr>
          </a:lstStyle>
          <a:p>
            <a:endParaRPr/>
          </a:p>
        </p:txBody>
      </p:sp>
      <p:sp>
        <p:nvSpPr>
          <p:cNvPr id="98" name="Google Shape;98;p12"/>
          <p:cNvSpPr txBox="1">
            <a:spLocks noGrp="1"/>
          </p:cNvSpPr>
          <p:nvPr>
            <p:ph type="dt" idx="10"/>
          </p:nvPr>
        </p:nvSpPr>
        <p:spPr>
          <a:xfrm>
            <a:off x="457200" y="6429402"/>
            <a:ext cx="2133600" cy="292079"/>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12"/>
          <p:cNvSpPr txBox="1">
            <a:spLocks noGrp="1"/>
          </p:cNvSpPr>
          <p:nvPr>
            <p:ph type="ftr" idx="11"/>
          </p:nvPr>
        </p:nvSpPr>
        <p:spPr>
          <a:xfrm>
            <a:off x="3124200" y="6429402"/>
            <a:ext cx="2895600" cy="29207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2"/>
          <p:cNvSpPr txBox="1">
            <a:spLocks noGrp="1"/>
          </p:cNvSpPr>
          <p:nvPr>
            <p:ph type="sldNum" idx="12"/>
          </p:nvPr>
        </p:nvSpPr>
        <p:spPr>
          <a:xfrm>
            <a:off x="6553200" y="6429402"/>
            <a:ext cx="2133600" cy="292079"/>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ja-JP" smtClean="0"/>
              <a:pPr/>
              <a:t>‹#›</a:t>
            </a:fld>
            <a:endParaRPr lang="ja-JP" altLang="en-US"/>
          </a:p>
        </p:txBody>
      </p:sp>
      <p:pic>
        <p:nvPicPr>
          <p:cNvPr id="101" name="Google Shape;101;p12"/>
          <p:cNvPicPr preferRelativeResize="0"/>
          <p:nvPr/>
        </p:nvPicPr>
        <p:blipFill rotWithShape="1">
          <a:blip r:embed="rId3">
            <a:alphaModFix/>
          </a:blip>
          <a:srcRect/>
          <a:stretch/>
        </p:blipFill>
        <p:spPr>
          <a:xfrm rot="-420301">
            <a:off x="7921184" y="242414"/>
            <a:ext cx="485793" cy="401618"/>
          </a:xfrm>
          <a:prstGeom prst="rect">
            <a:avLst/>
          </a:prstGeom>
          <a:noFill/>
          <a:ln>
            <a:noFill/>
          </a:ln>
        </p:spPr>
      </p:pic>
      <p:cxnSp>
        <p:nvCxnSpPr>
          <p:cNvPr id="102" name="Google Shape;102;p12"/>
          <p:cNvCxnSpPr/>
          <p:nvPr/>
        </p:nvCxnSpPr>
        <p:spPr>
          <a:xfrm>
            <a:off x="6500827" y="6427808"/>
            <a:ext cx="2214578" cy="1588"/>
          </a:xfrm>
          <a:prstGeom prst="straightConnector1">
            <a:avLst/>
          </a:prstGeom>
          <a:noFill/>
          <a:ln w="38100" cap="rnd" cmpd="sng">
            <a:solidFill>
              <a:srgbClr val="FF3300"/>
            </a:solidFill>
            <a:prstDash val="dot"/>
            <a:round/>
            <a:headEnd type="none" w="sm" len="sm"/>
            <a:tailEnd type="none" w="sm" len="sm"/>
          </a:ln>
        </p:spPr>
      </p:cxn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タイトルとコンテンツ" type="obj">
  <p:cSld name="OBJECT">
    <p:spTree>
      <p:nvGrpSpPr>
        <p:cNvPr id="1" name="Shape 21"/>
        <p:cNvGrpSpPr/>
        <p:nvPr/>
      </p:nvGrpSpPr>
      <p:grpSpPr>
        <a:xfrm>
          <a:off x="0" y="0"/>
          <a:ext cx="0" cy="0"/>
          <a:chOff x="0" y="0"/>
          <a:chExt cx="0" cy="0"/>
        </a:xfrm>
      </p:grpSpPr>
      <p:pic>
        <p:nvPicPr>
          <p:cNvPr id="22" name="Google Shape;22;p3"/>
          <p:cNvPicPr preferRelativeResize="0"/>
          <p:nvPr/>
        </p:nvPicPr>
        <p:blipFill rotWithShape="1">
          <a:blip r:embed="rId2">
            <a:alphaModFix/>
          </a:blip>
          <a:srcRect/>
          <a:stretch/>
        </p:blipFill>
        <p:spPr>
          <a:xfrm>
            <a:off x="485775" y="876284"/>
            <a:ext cx="8172450" cy="266700"/>
          </a:xfrm>
          <a:prstGeom prst="rect">
            <a:avLst/>
          </a:prstGeom>
          <a:noFill/>
          <a:ln>
            <a:noFill/>
          </a:ln>
        </p:spPr>
      </p:pic>
      <p:sp>
        <p:nvSpPr>
          <p:cNvPr id="23" name="Google Shape;23;p3"/>
          <p:cNvSpPr txBox="1">
            <a:spLocks noGrp="1"/>
          </p:cNvSpPr>
          <p:nvPr>
            <p:ph type="title"/>
          </p:nvPr>
        </p:nvSpPr>
        <p:spPr>
          <a:xfrm>
            <a:off x="457200" y="285728"/>
            <a:ext cx="8229600" cy="785818"/>
          </a:xfrm>
          <a:prstGeom prst="rect">
            <a:avLst/>
          </a:prstGeom>
          <a:noFill/>
          <a:ln>
            <a:noFill/>
          </a:ln>
        </p:spPr>
        <p:txBody>
          <a:bodyPr spcFirstLastPara="1" wrap="square" lIns="91425" tIns="45700" rIns="91425" bIns="45700" anchor="ctr" anchorCtr="0">
            <a:normAutofit/>
          </a:bodyPr>
          <a:lstStyle>
            <a:lvl1pPr lvl="0" algn="l">
              <a:lnSpc>
                <a:spcPct val="120000"/>
              </a:lnSpc>
              <a:spcBef>
                <a:spcPts val="0"/>
              </a:spcBef>
              <a:spcAft>
                <a:spcPts val="0"/>
              </a:spcAft>
              <a:buClr>
                <a:srgbClr val="FF0000"/>
              </a:buClr>
              <a:buSzPts val="28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3"/>
          <p:cNvSpPr txBox="1">
            <a:spLocks noGrp="1"/>
          </p:cNvSpPr>
          <p:nvPr>
            <p:ph type="body" idx="1"/>
          </p:nvPr>
        </p:nvSpPr>
        <p:spPr>
          <a:xfrm>
            <a:off x="457200" y="1214422"/>
            <a:ext cx="8229600" cy="5072098"/>
          </a:xfrm>
          <a:prstGeom prst="rect">
            <a:avLst/>
          </a:prstGeom>
          <a:noFill/>
          <a:ln>
            <a:noFill/>
          </a:ln>
        </p:spPr>
        <p:txBody>
          <a:bodyPr spcFirstLastPara="1" wrap="square" lIns="91425" tIns="45700" rIns="91425" bIns="45700" anchor="t" anchorCtr="0">
            <a:normAutofit/>
          </a:bodyPr>
          <a:lstStyle>
            <a:lvl1pPr marL="342900" lvl="0" indent="-266700" algn="l">
              <a:lnSpc>
                <a:spcPct val="120000"/>
              </a:lnSpc>
              <a:spcBef>
                <a:spcPts val="300"/>
              </a:spcBef>
              <a:spcAft>
                <a:spcPts val="0"/>
              </a:spcAft>
              <a:buSzPts val="2000"/>
              <a:buChar char="●"/>
              <a:defRPr>
                <a:latin typeface="Arial"/>
                <a:ea typeface="Arial"/>
                <a:cs typeface="Arial"/>
                <a:sym typeface="Arial"/>
              </a:defRPr>
            </a:lvl1pPr>
            <a:lvl2pPr marL="685800" lvl="1" indent="-257175" algn="l">
              <a:lnSpc>
                <a:spcPct val="120000"/>
              </a:lnSpc>
              <a:spcBef>
                <a:spcPts val="270"/>
              </a:spcBef>
              <a:spcAft>
                <a:spcPts val="0"/>
              </a:spcAft>
              <a:buClr>
                <a:srgbClr val="92D050"/>
              </a:buClr>
              <a:buSzPts val="1800"/>
              <a:buFont typeface="Noto Sans Symbols"/>
              <a:buChar char="●"/>
              <a:defRPr>
                <a:latin typeface="Arial"/>
                <a:ea typeface="Arial"/>
                <a:cs typeface="Arial"/>
                <a:sym typeface="Arial"/>
              </a:defRPr>
            </a:lvl2pPr>
            <a:lvl3pPr marL="1028700" lvl="2" indent="-247650" algn="l">
              <a:lnSpc>
                <a:spcPct val="120000"/>
              </a:lnSpc>
              <a:spcBef>
                <a:spcPts val="240"/>
              </a:spcBef>
              <a:spcAft>
                <a:spcPts val="0"/>
              </a:spcAft>
              <a:buClr>
                <a:srgbClr val="92CCDC"/>
              </a:buClr>
              <a:buSzPts val="1600"/>
              <a:buFont typeface="Noto Sans Symbols"/>
              <a:buChar char="●"/>
              <a:defRPr>
                <a:latin typeface="Arial"/>
                <a:ea typeface="Arial"/>
                <a:cs typeface="Arial"/>
                <a:sym typeface="Arial"/>
              </a:defRPr>
            </a:lvl3pPr>
            <a:lvl4pPr marL="1371600" lvl="3" indent="-238125" algn="l">
              <a:lnSpc>
                <a:spcPct val="120000"/>
              </a:lnSpc>
              <a:spcBef>
                <a:spcPts val="210"/>
              </a:spcBef>
              <a:spcAft>
                <a:spcPts val="0"/>
              </a:spcAft>
              <a:buClr>
                <a:srgbClr val="B2A0C7"/>
              </a:buClr>
              <a:buSzPts val="1400"/>
              <a:buFont typeface="Noto Sans Symbols"/>
              <a:buChar char="●"/>
              <a:defRPr>
                <a:latin typeface="Arial"/>
                <a:ea typeface="Arial"/>
                <a:cs typeface="Arial"/>
                <a:sym typeface="Arial"/>
              </a:defRPr>
            </a:lvl4pPr>
            <a:lvl5pPr marL="1714500" lvl="4" indent="-238125" algn="l">
              <a:lnSpc>
                <a:spcPct val="120000"/>
              </a:lnSpc>
              <a:spcBef>
                <a:spcPts val="210"/>
              </a:spcBef>
              <a:spcAft>
                <a:spcPts val="0"/>
              </a:spcAft>
              <a:buClr>
                <a:srgbClr val="D99593"/>
              </a:buClr>
              <a:buSzPts val="1400"/>
              <a:buFont typeface="Noto Sans Symbols"/>
              <a:buChar char="●"/>
              <a:defRPr>
                <a:latin typeface="Arial"/>
                <a:ea typeface="Arial"/>
                <a:cs typeface="Arial"/>
                <a:sym typeface="Arial"/>
              </a:defRPr>
            </a:lvl5pPr>
            <a:lvl6pPr marL="2057400" lvl="5" indent="-257175" algn="l">
              <a:spcBef>
                <a:spcPts val="270"/>
              </a:spcBef>
              <a:spcAft>
                <a:spcPts val="0"/>
              </a:spcAft>
              <a:buClr>
                <a:schemeClr val="dk1"/>
              </a:buClr>
              <a:buSzPts val="1800"/>
              <a:buChar char="•"/>
              <a:defRPr/>
            </a:lvl6pPr>
            <a:lvl7pPr marL="2400300" lvl="6" indent="-257175" algn="l">
              <a:spcBef>
                <a:spcPts val="270"/>
              </a:spcBef>
              <a:spcAft>
                <a:spcPts val="0"/>
              </a:spcAft>
              <a:buClr>
                <a:schemeClr val="dk1"/>
              </a:buClr>
              <a:buSzPts val="1800"/>
              <a:buChar char="•"/>
              <a:defRPr/>
            </a:lvl7pPr>
            <a:lvl8pPr marL="2743200" lvl="7" indent="-257175" algn="l">
              <a:spcBef>
                <a:spcPts val="270"/>
              </a:spcBef>
              <a:spcAft>
                <a:spcPts val="0"/>
              </a:spcAft>
              <a:buClr>
                <a:schemeClr val="dk1"/>
              </a:buClr>
              <a:buSzPts val="1800"/>
              <a:buChar char="•"/>
              <a:defRPr/>
            </a:lvl8pPr>
            <a:lvl9pPr marL="3086100" lvl="8" indent="-257175" algn="l">
              <a:spcBef>
                <a:spcPts val="270"/>
              </a:spcBef>
              <a:spcAft>
                <a:spcPts val="0"/>
              </a:spcAft>
              <a:buClr>
                <a:schemeClr val="dk1"/>
              </a:buClr>
              <a:buSzPts val="1800"/>
              <a:buChar char="•"/>
              <a:defRPr/>
            </a:lvl9pPr>
          </a:lstStyle>
          <a:p>
            <a:endParaRPr/>
          </a:p>
        </p:txBody>
      </p:sp>
      <p:sp>
        <p:nvSpPr>
          <p:cNvPr id="25" name="Google Shape;25;p3"/>
          <p:cNvSpPr txBox="1">
            <a:spLocks noGrp="1"/>
          </p:cNvSpPr>
          <p:nvPr>
            <p:ph type="dt" idx="10"/>
          </p:nvPr>
        </p:nvSpPr>
        <p:spPr>
          <a:xfrm>
            <a:off x="457200" y="6429402"/>
            <a:ext cx="2133600" cy="292079"/>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ftr" idx="11"/>
          </p:nvPr>
        </p:nvSpPr>
        <p:spPr>
          <a:xfrm>
            <a:off x="3124200" y="6429402"/>
            <a:ext cx="2895600" cy="29207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
          <p:cNvSpPr txBox="1">
            <a:spLocks noGrp="1"/>
          </p:cNvSpPr>
          <p:nvPr>
            <p:ph type="sldNum" idx="12"/>
          </p:nvPr>
        </p:nvSpPr>
        <p:spPr>
          <a:xfrm>
            <a:off x="6553200" y="6429402"/>
            <a:ext cx="2133600" cy="292079"/>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ja-JP" smtClean="0"/>
              <a:pPr/>
              <a:t>‹#›</a:t>
            </a:fld>
            <a:endParaRPr lang="ja-JP" altLang="en-US"/>
          </a:p>
        </p:txBody>
      </p:sp>
      <p:cxnSp>
        <p:nvCxnSpPr>
          <p:cNvPr id="28" name="Google Shape;28;p3"/>
          <p:cNvCxnSpPr/>
          <p:nvPr/>
        </p:nvCxnSpPr>
        <p:spPr>
          <a:xfrm>
            <a:off x="6500827" y="6427808"/>
            <a:ext cx="2214578" cy="1588"/>
          </a:xfrm>
          <a:prstGeom prst="straightConnector1">
            <a:avLst/>
          </a:prstGeom>
          <a:noFill/>
          <a:ln w="38100" cap="rnd" cmpd="sng">
            <a:solidFill>
              <a:srgbClr val="FF3300"/>
            </a:solidFill>
            <a:prstDash val="dot"/>
            <a:round/>
            <a:headEnd type="none" w="sm" len="sm"/>
            <a:tailEnd type="none" w="sm" len="sm"/>
          </a:ln>
        </p:spPr>
      </p:cxnSp>
      <p:pic>
        <p:nvPicPr>
          <p:cNvPr id="29" name="Google Shape;29;p3"/>
          <p:cNvPicPr preferRelativeResize="0"/>
          <p:nvPr/>
        </p:nvPicPr>
        <p:blipFill rotWithShape="1">
          <a:blip r:embed="rId3">
            <a:alphaModFix/>
          </a:blip>
          <a:srcRect/>
          <a:stretch/>
        </p:blipFill>
        <p:spPr>
          <a:xfrm>
            <a:off x="6943291" y="390332"/>
            <a:ext cx="1714937" cy="525585"/>
          </a:xfrm>
          <a:prstGeom prst="rect">
            <a:avLst/>
          </a:prstGeom>
          <a:noFill/>
          <a:ln>
            <a:noFill/>
          </a:ln>
        </p:spPr>
      </p:pic>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セクション見出し" type="secHead">
  <p:cSld name="SECTION_HEADER">
    <p:spTree>
      <p:nvGrpSpPr>
        <p:cNvPr id="1" name="Shape 30"/>
        <p:cNvGrpSpPr/>
        <p:nvPr/>
      </p:nvGrpSpPr>
      <p:grpSpPr>
        <a:xfrm>
          <a:off x="0" y="0"/>
          <a:ext cx="0" cy="0"/>
          <a:chOff x="0" y="0"/>
          <a:chExt cx="0" cy="0"/>
        </a:xfrm>
      </p:grpSpPr>
      <p:pic>
        <p:nvPicPr>
          <p:cNvPr id="31" name="Google Shape;31;p4"/>
          <p:cNvPicPr preferRelativeResize="0"/>
          <p:nvPr/>
        </p:nvPicPr>
        <p:blipFill rotWithShape="1">
          <a:blip r:embed="rId2">
            <a:alphaModFix/>
          </a:blip>
          <a:srcRect/>
          <a:stretch/>
        </p:blipFill>
        <p:spPr>
          <a:xfrm>
            <a:off x="7138157" y="6063058"/>
            <a:ext cx="1714937" cy="525585"/>
          </a:xfrm>
          <a:prstGeom prst="rect">
            <a:avLst/>
          </a:prstGeom>
          <a:noFill/>
          <a:ln>
            <a:noFill/>
          </a:ln>
        </p:spPr>
      </p:pic>
      <p:pic>
        <p:nvPicPr>
          <p:cNvPr id="32" name="Google Shape;32;p4"/>
          <p:cNvPicPr preferRelativeResize="0"/>
          <p:nvPr/>
        </p:nvPicPr>
        <p:blipFill rotWithShape="1">
          <a:blip r:embed="rId3">
            <a:alphaModFix/>
          </a:blip>
          <a:srcRect/>
          <a:stretch/>
        </p:blipFill>
        <p:spPr>
          <a:xfrm>
            <a:off x="485775" y="4019556"/>
            <a:ext cx="8172450" cy="266700"/>
          </a:xfrm>
          <a:prstGeom prst="rect">
            <a:avLst/>
          </a:prstGeom>
          <a:noFill/>
          <a:ln>
            <a:noFill/>
          </a:ln>
        </p:spPr>
      </p:pic>
      <p:sp>
        <p:nvSpPr>
          <p:cNvPr id="33" name="Google Shape;33;p4"/>
          <p:cNvSpPr txBox="1">
            <a:spLocks noGrp="1"/>
          </p:cNvSpPr>
          <p:nvPr>
            <p:ph type="title"/>
          </p:nvPr>
        </p:nvSpPr>
        <p:spPr>
          <a:xfrm>
            <a:off x="722313" y="2714626"/>
            <a:ext cx="7772400" cy="1362075"/>
          </a:xfrm>
          <a:prstGeom prst="rect">
            <a:avLst/>
          </a:prstGeom>
          <a:noFill/>
          <a:ln>
            <a:noFill/>
          </a:ln>
        </p:spPr>
        <p:txBody>
          <a:bodyPr spcFirstLastPara="1" wrap="square" lIns="91425" tIns="45700" rIns="91425" bIns="45700" anchor="b" anchorCtr="0">
            <a:normAutofit/>
          </a:bodyPr>
          <a:lstStyle>
            <a:lvl1pPr lvl="0" algn="l">
              <a:lnSpc>
                <a:spcPct val="120000"/>
              </a:lnSpc>
              <a:spcBef>
                <a:spcPts val="0"/>
              </a:spcBef>
              <a:spcAft>
                <a:spcPts val="0"/>
              </a:spcAft>
              <a:buClr>
                <a:srgbClr val="FF0000"/>
              </a:buClr>
              <a:buSzPts val="3200"/>
              <a:buFont typeface="Arial"/>
              <a:buNone/>
              <a:defRPr sz="2400" b="0" cap="none">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4"/>
          <p:cNvSpPr txBox="1">
            <a:spLocks noGrp="1"/>
          </p:cNvSpPr>
          <p:nvPr>
            <p:ph type="body" idx="1"/>
          </p:nvPr>
        </p:nvSpPr>
        <p:spPr>
          <a:xfrm>
            <a:off x="722313" y="4357711"/>
            <a:ext cx="7772400" cy="1500187"/>
          </a:xfrm>
          <a:prstGeom prst="rect">
            <a:avLst/>
          </a:prstGeom>
          <a:noFill/>
          <a:ln>
            <a:noFill/>
          </a:ln>
        </p:spPr>
        <p:txBody>
          <a:bodyPr spcFirstLastPara="1" wrap="square" lIns="91425" tIns="45700" rIns="91425" bIns="45700" anchor="t" anchorCtr="0">
            <a:normAutofit/>
          </a:bodyPr>
          <a:lstStyle>
            <a:lvl1pPr marL="342900" lvl="0" indent="-171450" algn="l">
              <a:lnSpc>
                <a:spcPct val="120000"/>
              </a:lnSpc>
              <a:spcBef>
                <a:spcPts val="240"/>
              </a:spcBef>
              <a:spcAft>
                <a:spcPts val="0"/>
              </a:spcAft>
              <a:buSzPts val="1600"/>
              <a:buNone/>
              <a:defRPr sz="1200">
                <a:solidFill>
                  <a:srgbClr val="888888"/>
                </a:solidFill>
                <a:latin typeface="Arial"/>
                <a:ea typeface="Arial"/>
                <a:cs typeface="Arial"/>
                <a:sym typeface="Arial"/>
              </a:defRPr>
            </a:lvl1pPr>
            <a:lvl2pPr marL="685800" lvl="1" indent="-171450" algn="l">
              <a:lnSpc>
                <a:spcPct val="120000"/>
              </a:lnSpc>
              <a:spcBef>
                <a:spcPts val="270"/>
              </a:spcBef>
              <a:spcAft>
                <a:spcPts val="0"/>
              </a:spcAft>
              <a:buSzPts val="1800"/>
              <a:buNone/>
              <a:defRPr sz="1350">
                <a:solidFill>
                  <a:srgbClr val="888888"/>
                </a:solidFill>
              </a:defRPr>
            </a:lvl2pPr>
            <a:lvl3pPr marL="1028700" lvl="2" indent="-171450" algn="l">
              <a:lnSpc>
                <a:spcPct val="120000"/>
              </a:lnSpc>
              <a:spcBef>
                <a:spcPts val="240"/>
              </a:spcBef>
              <a:spcAft>
                <a:spcPts val="0"/>
              </a:spcAft>
              <a:buSzPts val="1600"/>
              <a:buNone/>
              <a:defRPr sz="1200">
                <a:solidFill>
                  <a:srgbClr val="888888"/>
                </a:solidFill>
              </a:defRPr>
            </a:lvl3pPr>
            <a:lvl4pPr marL="1371600" lvl="3" indent="-171450" algn="l">
              <a:lnSpc>
                <a:spcPct val="120000"/>
              </a:lnSpc>
              <a:spcBef>
                <a:spcPts val="210"/>
              </a:spcBef>
              <a:spcAft>
                <a:spcPts val="0"/>
              </a:spcAft>
              <a:buSzPts val="1400"/>
              <a:buNone/>
              <a:defRPr sz="1050">
                <a:solidFill>
                  <a:srgbClr val="888888"/>
                </a:solidFill>
              </a:defRPr>
            </a:lvl4pPr>
            <a:lvl5pPr marL="1714500" lvl="4" indent="-171450" algn="l">
              <a:lnSpc>
                <a:spcPct val="120000"/>
              </a:lnSpc>
              <a:spcBef>
                <a:spcPts val="210"/>
              </a:spcBef>
              <a:spcAft>
                <a:spcPts val="0"/>
              </a:spcAft>
              <a:buSzPts val="1400"/>
              <a:buNone/>
              <a:defRPr sz="1050">
                <a:solidFill>
                  <a:srgbClr val="888888"/>
                </a:solidFill>
              </a:defRPr>
            </a:lvl5pPr>
            <a:lvl6pPr marL="2057400" lvl="5" indent="-171450" algn="l">
              <a:spcBef>
                <a:spcPts val="210"/>
              </a:spcBef>
              <a:spcAft>
                <a:spcPts val="0"/>
              </a:spcAft>
              <a:buClr>
                <a:srgbClr val="888888"/>
              </a:buClr>
              <a:buSzPts val="1400"/>
              <a:buNone/>
              <a:defRPr sz="1050">
                <a:solidFill>
                  <a:srgbClr val="888888"/>
                </a:solidFill>
              </a:defRPr>
            </a:lvl6pPr>
            <a:lvl7pPr marL="2400300" lvl="6" indent="-171450" algn="l">
              <a:spcBef>
                <a:spcPts val="210"/>
              </a:spcBef>
              <a:spcAft>
                <a:spcPts val="0"/>
              </a:spcAft>
              <a:buClr>
                <a:srgbClr val="888888"/>
              </a:buClr>
              <a:buSzPts val="1400"/>
              <a:buNone/>
              <a:defRPr sz="1050">
                <a:solidFill>
                  <a:srgbClr val="888888"/>
                </a:solidFill>
              </a:defRPr>
            </a:lvl7pPr>
            <a:lvl8pPr marL="2743200" lvl="7" indent="-171450" algn="l">
              <a:spcBef>
                <a:spcPts val="210"/>
              </a:spcBef>
              <a:spcAft>
                <a:spcPts val="0"/>
              </a:spcAft>
              <a:buClr>
                <a:srgbClr val="888888"/>
              </a:buClr>
              <a:buSzPts val="1400"/>
              <a:buNone/>
              <a:defRPr sz="1050">
                <a:solidFill>
                  <a:srgbClr val="888888"/>
                </a:solidFill>
              </a:defRPr>
            </a:lvl8pPr>
            <a:lvl9pPr marL="3086100" lvl="8" indent="-171450" algn="l">
              <a:spcBef>
                <a:spcPts val="210"/>
              </a:spcBef>
              <a:spcAft>
                <a:spcPts val="0"/>
              </a:spcAft>
              <a:buClr>
                <a:srgbClr val="888888"/>
              </a:buClr>
              <a:buSzPts val="1400"/>
              <a:buNone/>
              <a:defRPr sz="1050">
                <a:solidFill>
                  <a:srgbClr val="888888"/>
                </a:solidFill>
              </a:defRPr>
            </a:lvl9pPr>
          </a:lstStyle>
          <a:p>
            <a:endParaRPr/>
          </a:p>
        </p:txBody>
      </p:sp>
      <p:sp>
        <p:nvSpPr>
          <p:cNvPr id="35" name="Google Shape;35;p4"/>
          <p:cNvSpPr txBox="1">
            <a:spLocks noGrp="1"/>
          </p:cNvSpPr>
          <p:nvPr>
            <p:ph type="dt" idx="10"/>
          </p:nvPr>
        </p:nvSpPr>
        <p:spPr>
          <a:xfrm>
            <a:off x="457200" y="6429402"/>
            <a:ext cx="2133600" cy="292079"/>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4"/>
          <p:cNvSpPr txBox="1">
            <a:spLocks noGrp="1"/>
          </p:cNvSpPr>
          <p:nvPr>
            <p:ph type="ftr" idx="11"/>
          </p:nvPr>
        </p:nvSpPr>
        <p:spPr>
          <a:xfrm>
            <a:off x="3124200" y="6429402"/>
            <a:ext cx="2895600" cy="29207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 つのコンテンツ">
  <p:cSld name="2 つのコンテンツ">
    <p:spTree>
      <p:nvGrpSpPr>
        <p:cNvPr id="1" name="Shape 37"/>
        <p:cNvGrpSpPr/>
        <p:nvPr/>
      </p:nvGrpSpPr>
      <p:grpSpPr>
        <a:xfrm>
          <a:off x="0" y="0"/>
          <a:ext cx="0" cy="0"/>
          <a:chOff x="0" y="0"/>
          <a:chExt cx="0" cy="0"/>
        </a:xfrm>
      </p:grpSpPr>
      <p:pic>
        <p:nvPicPr>
          <p:cNvPr id="38" name="Google Shape;38;p5"/>
          <p:cNvPicPr preferRelativeResize="0"/>
          <p:nvPr/>
        </p:nvPicPr>
        <p:blipFill rotWithShape="1">
          <a:blip r:embed="rId2">
            <a:alphaModFix/>
          </a:blip>
          <a:srcRect/>
          <a:stretch/>
        </p:blipFill>
        <p:spPr>
          <a:xfrm>
            <a:off x="485775" y="876284"/>
            <a:ext cx="8172450" cy="266700"/>
          </a:xfrm>
          <a:prstGeom prst="rect">
            <a:avLst/>
          </a:prstGeom>
          <a:noFill/>
          <a:ln>
            <a:noFill/>
          </a:ln>
        </p:spPr>
      </p:pic>
      <p:sp>
        <p:nvSpPr>
          <p:cNvPr id="39" name="Google Shape;39;p5"/>
          <p:cNvSpPr txBox="1">
            <a:spLocks noGrp="1"/>
          </p:cNvSpPr>
          <p:nvPr>
            <p:ph type="body" idx="1"/>
          </p:nvPr>
        </p:nvSpPr>
        <p:spPr>
          <a:xfrm>
            <a:off x="457200" y="1214422"/>
            <a:ext cx="4038600" cy="5072098"/>
          </a:xfrm>
          <a:prstGeom prst="rect">
            <a:avLst/>
          </a:prstGeom>
          <a:noFill/>
          <a:ln>
            <a:noFill/>
          </a:ln>
        </p:spPr>
        <p:txBody>
          <a:bodyPr spcFirstLastPara="1" wrap="square" lIns="91425" tIns="45700" rIns="91425" bIns="45700" anchor="t" anchorCtr="0">
            <a:normAutofit/>
          </a:bodyPr>
          <a:lstStyle>
            <a:lvl1pPr marL="342900" lvl="0" indent="-266700" algn="l">
              <a:lnSpc>
                <a:spcPct val="120000"/>
              </a:lnSpc>
              <a:spcBef>
                <a:spcPts val="300"/>
              </a:spcBef>
              <a:spcAft>
                <a:spcPts val="0"/>
              </a:spcAft>
              <a:buSzPts val="2000"/>
              <a:buChar char="●"/>
              <a:defRPr sz="1500"/>
            </a:lvl1pPr>
            <a:lvl2pPr marL="685800" lvl="1" indent="-257175" algn="l">
              <a:lnSpc>
                <a:spcPct val="120000"/>
              </a:lnSpc>
              <a:spcBef>
                <a:spcPts val="270"/>
              </a:spcBef>
              <a:spcAft>
                <a:spcPts val="0"/>
              </a:spcAft>
              <a:buSzPts val="1800"/>
              <a:buChar char="●"/>
              <a:defRPr sz="1350"/>
            </a:lvl2pPr>
            <a:lvl3pPr marL="1028700" lvl="2" indent="-247650" algn="l">
              <a:lnSpc>
                <a:spcPct val="120000"/>
              </a:lnSpc>
              <a:spcBef>
                <a:spcPts val="240"/>
              </a:spcBef>
              <a:spcAft>
                <a:spcPts val="0"/>
              </a:spcAft>
              <a:buSzPts val="1600"/>
              <a:buChar char="●"/>
              <a:defRPr sz="1200"/>
            </a:lvl3pPr>
            <a:lvl4pPr marL="1371600" lvl="3" indent="-238125" algn="l">
              <a:lnSpc>
                <a:spcPct val="120000"/>
              </a:lnSpc>
              <a:spcBef>
                <a:spcPts val="210"/>
              </a:spcBef>
              <a:spcAft>
                <a:spcPts val="0"/>
              </a:spcAft>
              <a:buSzPts val="1400"/>
              <a:buChar char="●"/>
              <a:defRPr sz="1050"/>
            </a:lvl4pPr>
            <a:lvl5pPr marL="1714500" lvl="4" indent="-238125" algn="l">
              <a:lnSpc>
                <a:spcPct val="120000"/>
              </a:lnSpc>
              <a:spcBef>
                <a:spcPts val="210"/>
              </a:spcBef>
              <a:spcAft>
                <a:spcPts val="0"/>
              </a:spcAft>
              <a:buSzPts val="1400"/>
              <a:buChar char="●"/>
              <a:defRPr sz="1050"/>
            </a:lvl5pPr>
            <a:lvl6pPr marL="2057400" lvl="5" indent="-257175" algn="l">
              <a:spcBef>
                <a:spcPts val="270"/>
              </a:spcBef>
              <a:spcAft>
                <a:spcPts val="0"/>
              </a:spcAft>
              <a:buClr>
                <a:schemeClr val="dk1"/>
              </a:buClr>
              <a:buSzPts val="1800"/>
              <a:buChar char="•"/>
              <a:defRPr sz="1350"/>
            </a:lvl6pPr>
            <a:lvl7pPr marL="2400300" lvl="6" indent="-257175" algn="l">
              <a:spcBef>
                <a:spcPts val="270"/>
              </a:spcBef>
              <a:spcAft>
                <a:spcPts val="0"/>
              </a:spcAft>
              <a:buClr>
                <a:schemeClr val="dk1"/>
              </a:buClr>
              <a:buSzPts val="1800"/>
              <a:buChar char="•"/>
              <a:defRPr sz="1350"/>
            </a:lvl7pPr>
            <a:lvl8pPr marL="2743200" lvl="7" indent="-257175" algn="l">
              <a:spcBef>
                <a:spcPts val="270"/>
              </a:spcBef>
              <a:spcAft>
                <a:spcPts val="0"/>
              </a:spcAft>
              <a:buClr>
                <a:schemeClr val="dk1"/>
              </a:buClr>
              <a:buSzPts val="1800"/>
              <a:buChar char="•"/>
              <a:defRPr sz="1350"/>
            </a:lvl8pPr>
            <a:lvl9pPr marL="3086100" lvl="8" indent="-257175" algn="l">
              <a:spcBef>
                <a:spcPts val="270"/>
              </a:spcBef>
              <a:spcAft>
                <a:spcPts val="0"/>
              </a:spcAft>
              <a:buClr>
                <a:schemeClr val="dk1"/>
              </a:buClr>
              <a:buSzPts val="1800"/>
              <a:buChar char="•"/>
              <a:defRPr sz="1350"/>
            </a:lvl9pPr>
          </a:lstStyle>
          <a:p>
            <a:endParaRPr/>
          </a:p>
        </p:txBody>
      </p:sp>
      <p:sp>
        <p:nvSpPr>
          <p:cNvPr id="40" name="Google Shape;40;p5"/>
          <p:cNvSpPr txBox="1">
            <a:spLocks noGrp="1"/>
          </p:cNvSpPr>
          <p:nvPr>
            <p:ph type="body" idx="2"/>
          </p:nvPr>
        </p:nvSpPr>
        <p:spPr>
          <a:xfrm>
            <a:off x="4648200" y="1214422"/>
            <a:ext cx="4038600" cy="5072098"/>
          </a:xfrm>
          <a:prstGeom prst="rect">
            <a:avLst/>
          </a:prstGeom>
          <a:noFill/>
          <a:ln>
            <a:noFill/>
          </a:ln>
        </p:spPr>
        <p:txBody>
          <a:bodyPr spcFirstLastPara="1" wrap="square" lIns="91425" tIns="45700" rIns="91425" bIns="45700" anchor="t" anchorCtr="0">
            <a:normAutofit/>
          </a:bodyPr>
          <a:lstStyle>
            <a:lvl1pPr marL="342900" lvl="0" indent="-266700" algn="l">
              <a:lnSpc>
                <a:spcPct val="120000"/>
              </a:lnSpc>
              <a:spcBef>
                <a:spcPts val="300"/>
              </a:spcBef>
              <a:spcAft>
                <a:spcPts val="0"/>
              </a:spcAft>
              <a:buSzPts val="2000"/>
              <a:buChar char="●"/>
              <a:defRPr sz="1500"/>
            </a:lvl1pPr>
            <a:lvl2pPr marL="685800" lvl="1" indent="-257175" algn="l">
              <a:lnSpc>
                <a:spcPct val="120000"/>
              </a:lnSpc>
              <a:spcBef>
                <a:spcPts val="270"/>
              </a:spcBef>
              <a:spcAft>
                <a:spcPts val="0"/>
              </a:spcAft>
              <a:buSzPts val="1800"/>
              <a:buChar char="●"/>
              <a:defRPr sz="1350"/>
            </a:lvl2pPr>
            <a:lvl3pPr marL="1028700" lvl="2" indent="-247650" algn="l">
              <a:lnSpc>
                <a:spcPct val="120000"/>
              </a:lnSpc>
              <a:spcBef>
                <a:spcPts val="240"/>
              </a:spcBef>
              <a:spcAft>
                <a:spcPts val="0"/>
              </a:spcAft>
              <a:buSzPts val="1600"/>
              <a:buChar char="●"/>
              <a:defRPr sz="1200"/>
            </a:lvl3pPr>
            <a:lvl4pPr marL="1371600" lvl="3" indent="-238125" algn="l">
              <a:lnSpc>
                <a:spcPct val="120000"/>
              </a:lnSpc>
              <a:spcBef>
                <a:spcPts val="210"/>
              </a:spcBef>
              <a:spcAft>
                <a:spcPts val="0"/>
              </a:spcAft>
              <a:buSzPts val="1400"/>
              <a:buChar char="●"/>
              <a:defRPr sz="1050"/>
            </a:lvl4pPr>
            <a:lvl5pPr marL="1714500" lvl="4" indent="-238125" algn="l">
              <a:lnSpc>
                <a:spcPct val="120000"/>
              </a:lnSpc>
              <a:spcBef>
                <a:spcPts val="210"/>
              </a:spcBef>
              <a:spcAft>
                <a:spcPts val="0"/>
              </a:spcAft>
              <a:buSzPts val="1400"/>
              <a:buChar char="●"/>
              <a:defRPr sz="1050"/>
            </a:lvl5pPr>
            <a:lvl6pPr marL="2057400" lvl="5" indent="-257175" algn="l">
              <a:spcBef>
                <a:spcPts val="270"/>
              </a:spcBef>
              <a:spcAft>
                <a:spcPts val="0"/>
              </a:spcAft>
              <a:buClr>
                <a:schemeClr val="dk1"/>
              </a:buClr>
              <a:buSzPts val="1800"/>
              <a:buChar char="•"/>
              <a:defRPr sz="1350"/>
            </a:lvl6pPr>
            <a:lvl7pPr marL="2400300" lvl="6" indent="-257175" algn="l">
              <a:spcBef>
                <a:spcPts val="270"/>
              </a:spcBef>
              <a:spcAft>
                <a:spcPts val="0"/>
              </a:spcAft>
              <a:buClr>
                <a:schemeClr val="dk1"/>
              </a:buClr>
              <a:buSzPts val="1800"/>
              <a:buChar char="•"/>
              <a:defRPr sz="1350"/>
            </a:lvl7pPr>
            <a:lvl8pPr marL="2743200" lvl="7" indent="-257175" algn="l">
              <a:spcBef>
                <a:spcPts val="270"/>
              </a:spcBef>
              <a:spcAft>
                <a:spcPts val="0"/>
              </a:spcAft>
              <a:buClr>
                <a:schemeClr val="dk1"/>
              </a:buClr>
              <a:buSzPts val="1800"/>
              <a:buChar char="•"/>
              <a:defRPr sz="1350"/>
            </a:lvl8pPr>
            <a:lvl9pPr marL="3086100" lvl="8" indent="-257175" algn="l">
              <a:spcBef>
                <a:spcPts val="270"/>
              </a:spcBef>
              <a:spcAft>
                <a:spcPts val="0"/>
              </a:spcAft>
              <a:buClr>
                <a:schemeClr val="dk1"/>
              </a:buClr>
              <a:buSzPts val="1800"/>
              <a:buChar char="•"/>
              <a:defRPr sz="1350"/>
            </a:lvl9pPr>
          </a:lstStyle>
          <a:p>
            <a:endParaRPr/>
          </a:p>
        </p:txBody>
      </p:sp>
      <p:sp>
        <p:nvSpPr>
          <p:cNvPr id="41" name="Google Shape;41;p5"/>
          <p:cNvSpPr txBox="1">
            <a:spLocks noGrp="1"/>
          </p:cNvSpPr>
          <p:nvPr>
            <p:ph type="dt" idx="10"/>
          </p:nvPr>
        </p:nvSpPr>
        <p:spPr>
          <a:xfrm>
            <a:off x="457200" y="6429402"/>
            <a:ext cx="2133600" cy="292079"/>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5"/>
          <p:cNvSpPr txBox="1">
            <a:spLocks noGrp="1"/>
          </p:cNvSpPr>
          <p:nvPr>
            <p:ph type="ftr" idx="11"/>
          </p:nvPr>
        </p:nvSpPr>
        <p:spPr>
          <a:xfrm>
            <a:off x="3124200" y="6429402"/>
            <a:ext cx="2895600" cy="29207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5"/>
          <p:cNvSpPr txBox="1">
            <a:spLocks noGrp="1"/>
          </p:cNvSpPr>
          <p:nvPr>
            <p:ph type="sldNum" idx="12"/>
          </p:nvPr>
        </p:nvSpPr>
        <p:spPr>
          <a:xfrm>
            <a:off x="6553200" y="6429402"/>
            <a:ext cx="2133600" cy="292079"/>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ja-JP" smtClean="0"/>
              <a:pPr/>
              <a:t>‹#›</a:t>
            </a:fld>
            <a:endParaRPr lang="ja-JP" altLang="en-US"/>
          </a:p>
        </p:txBody>
      </p:sp>
      <p:cxnSp>
        <p:nvCxnSpPr>
          <p:cNvPr id="44" name="Google Shape;44;p5"/>
          <p:cNvCxnSpPr/>
          <p:nvPr/>
        </p:nvCxnSpPr>
        <p:spPr>
          <a:xfrm>
            <a:off x="6500827" y="6427808"/>
            <a:ext cx="2214578" cy="1588"/>
          </a:xfrm>
          <a:prstGeom prst="straightConnector1">
            <a:avLst/>
          </a:prstGeom>
          <a:noFill/>
          <a:ln w="38100" cap="rnd" cmpd="sng">
            <a:solidFill>
              <a:srgbClr val="FF3300"/>
            </a:solidFill>
            <a:prstDash val="dot"/>
            <a:round/>
            <a:headEnd type="none" w="sm" len="sm"/>
            <a:tailEnd type="none" w="sm" len="sm"/>
          </a:ln>
        </p:spPr>
      </p:cxnSp>
      <p:pic>
        <p:nvPicPr>
          <p:cNvPr id="45" name="Google Shape;45;p5"/>
          <p:cNvPicPr preferRelativeResize="0"/>
          <p:nvPr/>
        </p:nvPicPr>
        <p:blipFill rotWithShape="1">
          <a:blip r:embed="rId3">
            <a:alphaModFix/>
          </a:blip>
          <a:srcRect/>
          <a:stretch/>
        </p:blipFill>
        <p:spPr>
          <a:xfrm>
            <a:off x="6924117" y="490421"/>
            <a:ext cx="1714937" cy="525585"/>
          </a:xfrm>
          <a:prstGeom prst="rect">
            <a:avLst/>
          </a:prstGeom>
          <a:noFill/>
          <a:ln>
            <a:noFill/>
          </a:ln>
        </p:spPr>
      </p:pic>
      <p:sp>
        <p:nvSpPr>
          <p:cNvPr id="46" name="Google Shape;46;p5"/>
          <p:cNvSpPr txBox="1">
            <a:spLocks noGrp="1"/>
          </p:cNvSpPr>
          <p:nvPr>
            <p:ph type="title"/>
          </p:nvPr>
        </p:nvSpPr>
        <p:spPr>
          <a:xfrm>
            <a:off x="457200" y="285728"/>
            <a:ext cx="8229600" cy="785818"/>
          </a:xfrm>
          <a:prstGeom prst="rect">
            <a:avLst/>
          </a:prstGeom>
          <a:noFill/>
          <a:ln>
            <a:noFill/>
          </a:ln>
        </p:spPr>
        <p:txBody>
          <a:bodyPr spcFirstLastPara="1" wrap="square" lIns="91425" tIns="45700" rIns="91425" bIns="45700" anchor="ctr" anchorCtr="0">
            <a:normAutofit/>
          </a:bodyPr>
          <a:lstStyle>
            <a:lvl1pPr lvl="0" algn="l">
              <a:lnSpc>
                <a:spcPct val="120000"/>
              </a:lnSpc>
              <a:spcBef>
                <a:spcPts val="0"/>
              </a:spcBef>
              <a:spcAft>
                <a:spcPts val="0"/>
              </a:spcAft>
              <a:buClr>
                <a:srgbClr val="FF0000"/>
              </a:buClr>
              <a:buSzPts val="28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比較">
  <p:cSld name="比較">
    <p:spTree>
      <p:nvGrpSpPr>
        <p:cNvPr id="1" name="Shape 47"/>
        <p:cNvGrpSpPr/>
        <p:nvPr/>
      </p:nvGrpSpPr>
      <p:grpSpPr>
        <a:xfrm>
          <a:off x="0" y="0"/>
          <a:ext cx="0" cy="0"/>
          <a:chOff x="0" y="0"/>
          <a:chExt cx="0" cy="0"/>
        </a:xfrm>
      </p:grpSpPr>
      <p:pic>
        <p:nvPicPr>
          <p:cNvPr id="48" name="Google Shape;48;p6"/>
          <p:cNvPicPr preferRelativeResize="0"/>
          <p:nvPr/>
        </p:nvPicPr>
        <p:blipFill rotWithShape="1">
          <a:blip r:embed="rId2">
            <a:alphaModFix/>
          </a:blip>
          <a:srcRect/>
          <a:stretch/>
        </p:blipFill>
        <p:spPr>
          <a:xfrm>
            <a:off x="485775" y="876284"/>
            <a:ext cx="8172450" cy="266700"/>
          </a:xfrm>
          <a:prstGeom prst="rect">
            <a:avLst/>
          </a:prstGeom>
          <a:noFill/>
          <a:ln>
            <a:noFill/>
          </a:ln>
        </p:spPr>
      </p:pic>
      <p:sp>
        <p:nvSpPr>
          <p:cNvPr id="49" name="Google Shape;49;p6"/>
          <p:cNvSpPr txBox="1">
            <a:spLocks noGrp="1"/>
          </p:cNvSpPr>
          <p:nvPr>
            <p:ph type="body" idx="1"/>
          </p:nvPr>
        </p:nvSpPr>
        <p:spPr>
          <a:xfrm>
            <a:off x="457200" y="1214428"/>
            <a:ext cx="4040188" cy="460387"/>
          </a:xfrm>
          <a:prstGeom prst="rect">
            <a:avLst/>
          </a:prstGeom>
          <a:noFill/>
          <a:ln>
            <a:noFill/>
          </a:ln>
        </p:spPr>
        <p:txBody>
          <a:bodyPr spcFirstLastPara="1" wrap="square" lIns="91425" tIns="45700" rIns="91425" bIns="45700" anchor="b" anchorCtr="0">
            <a:normAutofit/>
          </a:bodyPr>
          <a:lstStyle>
            <a:lvl1pPr marL="342900" lvl="0" indent="-171450" algn="l">
              <a:lnSpc>
                <a:spcPct val="120000"/>
              </a:lnSpc>
              <a:spcBef>
                <a:spcPts val="300"/>
              </a:spcBef>
              <a:spcAft>
                <a:spcPts val="0"/>
              </a:spcAft>
              <a:buSzPts val="2000"/>
              <a:buNone/>
              <a:defRPr sz="1500" b="1"/>
            </a:lvl1pPr>
            <a:lvl2pPr marL="685800" lvl="1" indent="-171450" algn="l">
              <a:lnSpc>
                <a:spcPct val="120000"/>
              </a:lnSpc>
              <a:spcBef>
                <a:spcPts val="300"/>
              </a:spcBef>
              <a:spcAft>
                <a:spcPts val="0"/>
              </a:spcAft>
              <a:buSzPts val="2000"/>
              <a:buNone/>
              <a:defRPr sz="1500" b="1"/>
            </a:lvl2pPr>
            <a:lvl3pPr marL="1028700" lvl="2" indent="-171450" algn="l">
              <a:lnSpc>
                <a:spcPct val="120000"/>
              </a:lnSpc>
              <a:spcBef>
                <a:spcPts val="270"/>
              </a:spcBef>
              <a:spcAft>
                <a:spcPts val="0"/>
              </a:spcAft>
              <a:buSzPts val="1800"/>
              <a:buNone/>
              <a:defRPr sz="1350" b="1"/>
            </a:lvl3pPr>
            <a:lvl4pPr marL="1371600" lvl="3" indent="-171450" algn="l">
              <a:lnSpc>
                <a:spcPct val="120000"/>
              </a:lnSpc>
              <a:spcBef>
                <a:spcPts val="240"/>
              </a:spcBef>
              <a:spcAft>
                <a:spcPts val="0"/>
              </a:spcAft>
              <a:buSzPts val="1600"/>
              <a:buNone/>
              <a:defRPr sz="1200" b="1"/>
            </a:lvl4pPr>
            <a:lvl5pPr marL="1714500" lvl="4" indent="-171450" algn="l">
              <a:lnSpc>
                <a:spcPct val="120000"/>
              </a:lnSpc>
              <a:spcBef>
                <a:spcPts val="240"/>
              </a:spcBef>
              <a:spcAft>
                <a:spcPts val="0"/>
              </a:spcAft>
              <a:buSzPts val="1600"/>
              <a:buNone/>
              <a:defRPr sz="1200" b="1"/>
            </a:lvl5pPr>
            <a:lvl6pPr marL="2057400" lvl="5" indent="-171450" algn="l">
              <a:spcBef>
                <a:spcPts val="240"/>
              </a:spcBef>
              <a:spcAft>
                <a:spcPts val="0"/>
              </a:spcAft>
              <a:buClr>
                <a:schemeClr val="dk1"/>
              </a:buClr>
              <a:buSzPts val="1600"/>
              <a:buNone/>
              <a:defRPr sz="1200" b="1"/>
            </a:lvl6pPr>
            <a:lvl7pPr marL="2400300" lvl="6" indent="-171450" algn="l">
              <a:spcBef>
                <a:spcPts val="240"/>
              </a:spcBef>
              <a:spcAft>
                <a:spcPts val="0"/>
              </a:spcAft>
              <a:buClr>
                <a:schemeClr val="dk1"/>
              </a:buClr>
              <a:buSzPts val="1600"/>
              <a:buNone/>
              <a:defRPr sz="1200" b="1"/>
            </a:lvl7pPr>
            <a:lvl8pPr marL="2743200" lvl="7" indent="-171450" algn="l">
              <a:spcBef>
                <a:spcPts val="240"/>
              </a:spcBef>
              <a:spcAft>
                <a:spcPts val="0"/>
              </a:spcAft>
              <a:buClr>
                <a:schemeClr val="dk1"/>
              </a:buClr>
              <a:buSzPts val="1600"/>
              <a:buNone/>
              <a:defRPr sz="1200" b="1"/>
            </a:lvl8pPr>
            <a:lvl9pPr marL="3086100" lvl="8" indent="-171450" algn="l">
              <a:spcBef>
                <a:spcPts val="240"/>
              </a:spcBef>
              <a:spcAft>
                <a:spcPts val="0"/>
              </a:spcAft>
              <a:buClr>
                <a:schemeClr val="dk1"/>
              </a:buClr>
              <a:buSzPts val="1600"/>
              <a:buNone/>
              <a:defRPr sz="1200" b="1"/>
            </a:lvl9pPr>
          </a:lstStyle>
          <a:p>
            <a:endParaRPr/>
          </a:p>
        </p:txBody>
      </p:sp>
      <p:sp>
        <p:nvSpPr>
          <p:cNvPr id="50" name="Google Shape;50;p6"/>
          <p:cNvSpPr txBox="1">
            <a:spLocks noGrp="1"/>
          </p:cNvSpPr>
          <p:nvPr>
            <p:ph type="body" idx="2"/>
          </p:nvPr>
        </p:nvSpPr>
        <p:spPr>
          <a:xfrm>
            <a:off x="457200" y="1714488"/>
            <a:ext cx="4040188" cy="4572032"/>
          </a:xfrm>
          <a:prstGeom prst="rect">
            <a:avLst/>
          </a:prstGeom>
          <a:noFill/>
          <a:ln>
            <a:noFill/>
          </a:ln>
        </p:spPr>
        <p:txBody>
          <a:bodyPr spcFirstLastPara="1" wrap="square" lIns="91425" tIns="45700" rIns="91425" bIns="45700" anchor="t" anchorCtr="0">
            <a:normAutofit/>
          </a:bodyPr>
          <a:lstStyle>
            <a:lvl1pPr marL="342900" lvl="0" indent="-266700" algn="l">
              <a:lnSpc>
                <a:spcPct val="120000"/>
              </a:lnSpc>
              <a:spcBef>
                <a:spcPts val="300"/>
              </a:spcBef>
              <a:spcAft>
                <a:spcPts val="0"/>
              </a:spcAft>
              <a:buSzPts val="2000"/>
              <a:buChar char="●"/>
              <a:defRPr sz="1500"/>
            </a:lvl1pPr>
            <a:lvl2pPr marL="685800" lvl="1" indent="-257175" algn="l">
              <a:lnSpc>
                <a:spcPct val="120000"/>
              </a:lnSpc>
              <a:spcBef>
                <a:spcPts val="270"/>
              </a:spcBef>
              <a:spcAft>
                <a:spcPts val="0"/>
              </a:spcAft>
              <a:buSzPts val="1800"/>
              <a:buChar char="●"/>
              <a:defRPr sz="1350"/>
            </a:lvl2pPr>
            <a:lvl3pPr marL="1028700" lvl="2" indent="-247650" algn="l">
              <a:lnSpc>
                <a:spcPct val="120000"/>
              </a:lnSpc>
              <a:spcBef>
                <a:spcPts val="240"/>
              </a:spcBef>
              <a:spcAft>
                <a:spcPts val="0"/>
              </a:spcAft>
              <a:buSzPts val="1600"/>
              <a:buChar char="●"/>
              <a:defRPr sz="1200"/>
            </a:lvl3pPr>
            <a:lvl4pPr marL="1371600" lvl="3" indent="-238125" algn="l">
              <a:lnSpc>
                <a:spcPct val="120000"/>
              </a:lnSpc>
              <a:spcBef>
                <a:spcPts val="210"/>
              </a:spcBef>
              <a:spcAft>
                <a:spcPts val="0"/>
              </a:spcAft>
              <a:buSzPts val="1400"/>
              <a:buChar char="●"/>
              <a:defRPr sz="1050"/>
            </a:lvl4pPr>
            <a:lvl5pPr marL="1714500" lvl="4" indent="-238125" algn="l">
              <a:lnSpc>
                <a:spcPct val="120000"/>
              </a:lnSpc>
              <a:spcBef>
                <a:spcPts val="210"/>
              </a:spcBef>
              <a:spcAft>
                <a:spcPts val="0"/>
              </a:spcAft>
              <a:buSzPts val="1400"/>
              <a:buChar char="●"/>
              <a:defRPr sz="1050"/>
            </a:lvl5pPr>
            <a:lvl6pPr marL="2057400" lvl="5" indent="-247650" algn="l">
              <a:spcBef>
                <a:spcPts val="240"/>
              </a:spcBef>
              <a:spcAft>
                <a:spcPts val="0"/>
              </a:spcAft>
              <a:buClr>
                <a:schemeClr val="dk1"/>
              </a:buClr>
              <a:buSzPts val="1600"/>
              <a:buChar char="•"/>
              <a:defRPr sz="1200"/>
            </a:lvl6pPr>
            <a:lvl7pPr marL="2400300" lvl="6" indent="-247650" algn="l">
              <a:spcBef>
                <a:spcPts val="240"/>
              </a:spcBef>
              <a:spcAft>
                <a:spcPts val="0"/>
              </a:spcAft>
              <a:buClr>
                <a:schemeClr val="dk1"/>
              </a:buClr>
              <a:buSzPts val="1600"/>
              <a:buChar char="•"/>
              <a:defRPr sz="1200"/>
            </a:lvl7pPr>
            <a:lvl8pPr marL="2743200" lvl="7" indent="-247650" algn="l">
              <a:spcBef>
                <a:spcPts val="240"/>
              </a:spcBef>
              <a:spcAft>
                <a:spcPts val="0"/>
              </a:spcAft>
              <a:buClr>
                <a:schemeClr val="dk1"/>
              </a:buClr>
              <a:buSzPts val="1600"/>
              <a:buChar char="•"/>
              <a:defRPr sz="1200"/>
            </a:lvl8pPr>
            <a:lvl9pPr marL="3086100" lvl="8" indent="-247650" algn="l">
              <a:spcBef>
                <a:spcPts val="240"/>
              </a:spcBef>
              <a:spcAft>
                <a:spcPts val="0"/>
              </a:spcAft>
              <a:buClr>
                <a:schemeClr val="dk1"/>
              </a:buClr>
              <a:buSzPts val="1600"/>
              <a:buChar char="•"/>
              <a:defRPr sz="1200"/>
            </a:lvl9pPr>
          </a:lstStyle>
          <a:p>
            <a:endParaRPr/>
          </a:p>
        </p:txBody>
      </p:sp>
      <p:sp>
        <p:nvSpPr>
          <p:cNvPr id="51" name="Google Shape;51;p6"/>
          <p:cNvSpPr txBox="1">
            <a:spLocks noGrp="1"/>
          </p:cNvSpPr>
          <p:nvPr>
            <p:ph type="body" idx="3"/>
          </p:nvPr>
        </p:nvSpPr>
        <p:spPr>
          <a:xfrm>
            <a:off x="4645028" y="1214428"/>
            <a:ext cx="4041775" cy="460387"/>
          </a:xfrm>
          <a:prstGeom prst="rect">
            <a:avLst/>
          </a:prstGeom>
          <a:noFill/>
          <a:ln>
            <a:noFill/>
          </a:ln>
        </p:spPr>
        <p:txBody>
          <a:bodyPr spcFirstLastPara="1" wrap="square" lIns="91425" tIns="45700" rIns="91425" bIns="45700" anchor="b" anchorCtr="0">
            <a:normAutofit/>
          </a:bodyPr>
          <a:lstStyle>
            <a:lvl1pPr marL="342900" lvl="0" indent="-171450" algn="l">
              <a:lnSpc>
                <a:spcPct val="120000"/>
              </a:lnSpc>
              <a:spcBef>
                <a:spcPts val="300"/>
              </a:spcBef>
              <a:spcAft>
                <a:spcPts val="0"/>
              </a:spcAft>
              <a:buSzPts val="2000"/>
              <a:buNone/>
              <a:defRPr sz="1500" b="1"/>
            </a:lvl1pPr>
            <a:lvl2pPr marL="685800" lvl="1" indent="-171450" algn="l">
              <a:lnSpc>
                <a:spcPct val="120000"/>
              </a:lnSpc>
              <a:spcBef>
                <a:spcPts val="300"/>
              </a:spcBef>
              <a:spcAft>
                <a:spcPts val="0"/>
              </a:spcAft>
              <a:buSzPts val="2000"/>
              <a:buNone/>
              <a:defRPr sz="1500" b="1"/>
            </a:lvl2pPr>
            <a:lvl3pPr marL="1028700" lvl="2" indent="-171450" algn="l">
              <a:lnSpc>
                <a:spcPct val="120000"/>
              </a:lnSpc>
              <a:spcBef>
                <a:spcPts val="270"/>
              </a:spcBef>
              <a:spcAft>
                <a:spcPts val="0"/>
              </a:spcAft>
              <a:buSzPts val="1800"/>
              <a:buNone/>
              <a:defRPr sz="1350" b="1"/>
            </a:lvl3pPr>
            <a:lvl4pPr marL="1371600" lvl="3" indent="-171450" algn="l">
              <a:lnSpc>
                <a:spcPct val="120000"/>
              </a:lnSpc>
              <a:spcBef>
                <a:spcPts val="240"/>
              </a:spcBef>
              <a:spcAft>
                <a:spcPts val="0"/>
              </a:spcAft>
              <a:buSzPts val="1600"/>
              <a:buNone/>
              <a:defRPr sz="1200" b="1"/>
            </a:lvl4pPr>
            <a:lvl5pPr marL="1714500" lvl="4" indent="-171450" algn="l">
              <a:lnSpc>
                <a:spcPct val="120000"/>
              </a:lnSpc>
              <a:spcBef>
                <a:spcPts val="240"/>
              </a:spcBef>
              <a:spcAft>
                <a:spcPts val="0"/>
              </a:spcAft>
              <a:buSzPts val="1600"/>
              <a:buNone/>
              <a:defRPr sz="1200" b="1"/>
            </a:lvl5pPr>
            <a:lvl6pPr marL="2057400" lvl="5" indent="-171450" algn="l">
              <a:spcBef>
                <a:spcPts val="240"/>
              </a:spcBef>
              <a:spcAft>
                <a:spcPts val="0"/>
              </a:spcAft>
              <a:buClr>
                <a:schemeClr val="dk1"/>
              </a:buClr>
              <a:buSzPts val="1600"/>
              <a:buNone/>
              <a:defRPr sz="1200" b="1"/>
            </a:lvl6pPr>
            <a:lvl7pPr marL="2400300" lvl="6" indent="-171450" algn="l">
              <a:spcBef>
                <a:spcPts val="240"/>
              </a:spcBef>
              <a:spcAft>
                <a:spcPts val="0"/>
              </a:spcAft>
              <a:buClr>
                <a:schemeClr val="dk1"/>
              </a:buClr>
              <a:buSzPts val="1600"/>
              <a:buNone/>
              <a:defRPr sz="1200" b="1"/>
            </a:lvl7pPr>
            <a:lvl8pPr marL="2743200" lvl="7" indent="-171450" algn="l">
              <a:spcBef>
                <a:spcPts val="240"/>
              </a:spcBef>
              <a:spcAft>
                <a:spcPts val="0"/>
              </a:spcAft>
              <a:buClr>
                <a:schemeClr val="dk1"/>
              </a:buClr>
              <a:buSzPts val="1600"/>
              <a:buNone/>
              <a:defRPr sz="1200" b="1"/>
            </a:lvl8pPr>
            <a:lvl9pPr marL="3086100" lvl="8" indent="-171450" algn="l">
              <a:spcBef>
                <a:spcPts val="240"/>
              </a:spcBef>
              <a:spcAft>
                <a:spcPts val="0"/>
              </a:spcAft>
              <a:buClr>
                <a:schemeClr val="dk1"/>
              </a:buClr>
              <a:buSzPts val="1600"/>
              <a:buNone/>
              <a:defRPr sz="1200" b="1"/>
            </a:lvl9pPr>
          </a:lstStyle>
          <a:p>
            <a:endParaRPr/>
          </a:p>
        </p:txBody>
      </p:sp>
      <p:sp>
        <p:nvSpPr>
          <p:cNvPr id="52" name="Google Shape;52;p6"/>
          <p:cNvSpPr txBox="1">
            <a:spLocks noGrp="1"/>
          </p:cNvSpPr>
          <p:nvPr>
            <p:ph type="body" idx="4"/>
          </p:nvPr>
        </p:nvSpPr>
        <p:spPr>
          <a:xfrm>
            <a:off x="4645028" y="1714488"/>
            <a:ext cx="4041775" cy="4572032"/>
          </a:xfrm>
          <a:prstGeom prst="rect">
            <a:avLst/>
          </a:prstGeom>
          <a:noFill/>
          <a:ln>
            <a:noFill/>
          </a:ln>
        </p:spPr>
        <p:txBody>
          <a:bodyPr spcFirstLastPara="1" wrap="square" lIns="91425" tIns="45700" rIns="91425" bIns="45700" anchor="t" anchorCtr="0">
            <a:normAutofit/>
          </a:bodyPr>
          <a:lstStyle>
            <a:lvl1pPr marL="342900" lvl="0" indent="-266700" algn="l">
              <a:lnSpc>
                <a:spcPct val="120000"/>
              </a:lnSpc>
              <a:spcBef>
                <a:spcPts val="300"/>
              </a:spcBef>
              <a:spcAft>
                <a:spcPts val="0"/>
              </a:spcAft>
              <a:buSzPts val="2000"/>
              <a:buChar char="●"/>
              <a:defRPr sz="1500"/>
            </a:lvl1pPr>
            <a:lvl2pPr marL="685800" lvl="1" indent="-257175" algn="l">
              <a:lnSpc>
                <a:spcPct val="120000"/>
              </a:lnSpc>
              <a:spcBef>
                <a:spcPts val="270"/>
              </a:spcBef>
              <a:spcAft>
                <a:spcPts val="0"/>
              </a:spcAft>
              <a:buSzPts val="1800"/>
              <a:buChar char="●"/>
              <a:defRPr sz="1350"/>
            </a:lvl2pPr>
            <a:lvl3pPr marL="1028700" lvl="2" indent="-247650" algn="l">
              <a:lnSpc>
                <a:spcPct val="120000"/>
              </a:lnSpc>
              <a:spcBef>
                <a:spcPts val="240"/>
              </a:spcBef>
              <a:spcAft>
                <a:spcPts val="0"/>
              </a:spcAft>
              <a:buSzPts val="1600"/>
              <a:buChar char="●"/>
              <a:defRPr sz="1200"/>
            </a:lvl3pPr>
            <a:lvl4pPr marL="1371600" lvl="3" indent="-238125" algn="l">
              <a:lnSpc>
                <a:spcPct val="120000"/>
              </a:lnSpc>
              <a:spcBef>
                <a:spcPts val="210"/>
              </a:spcBef>
              <a:spcAft>
                <a:spcPts val="0"/>
              </a:spcAft>
              <a:buSzPts val="1400"/>
              <a:buChar char="●"/>
              <a:defRPr sz="1050"/>
            </a:lvl4pPr>
            <a:lvl5pPr marL="1714500" lvl="4" indent="-238125" algn="l">
              <a:lnSpc>
                <a:spcPct val="120000"/>
              </a:lnSpc>
              <a:spcBef>
                <a:spcPts val="210"/>
              </a:spcBef>
              <a:spcAft>
                <a:spcPts val="0"/>
              </a:spcAft>
              <a:buSzPts val="1400"/>
              <a:buChar char="●"/>
              <a:defRPr sz="1050"/>
            </a:lvl5pPr>
            <a:lvl6pPr marL="2057400" lvl="5" indent="-247650" algn="l">
              <a:spcBef>
                <a:spcPts val="240"/>
              </a:spcBef>
              <a:spcAft>
                <a:spcPts val="0"/>
              </a:spcAft>
              <a:buClr>
                <a:schemeClr val="dk1"/>
              </a:buClr>
              <a:buSzPts val="1600"/>
              <a:buChar char="•"/>
              <a:defRPr sz="1200"/>
            </a:lvl6pPr>
            <a:lvl7pPr marL="2400300" lvl="6" indent="-247650" algn="l">
              <a:spcBef>
                <a:spcPts val="240"/>
              </a:spcBef>
              <a:spcAft>
                <a:spcPts val="0"/>
              </a:spcAft>
              <a:buClr>
                <a:schemeClr val="dk1"/>
              </a:buClr>
              <a:buSzPts val="1600"/>
              <a:buChar char="•"/>
              <a:defRPr sz="1200"/>
            </a:lvl7pPr>
            <a:lvl8pPr marL="2743200" lvl="7" indent="-247650" algn="l">
              <a:spcBef>
                <a:spcPts val="240"/>
              </a:spcBef>
              <a:spcAft>
                <a:spcPts val="0"/>
              </a:spcAft>
              <a:buClr>
                <a:schemeClr val="dk1"/>
              </a:buClr>
              <a:buSzPts val="1600"/>
              <a:buChar char="•"/>
              <a:defRPr sz="1200"/>
            </a:lvl8pPr>
            <a:lvl9pPr marL="3086100" lvl="8" indent="-247650" algn="l">
              <a:spcBef>
                <a:spcPts val="240"/>
              </a:spcBef>
              <a:spcAft>
                <a:spcPts val="0"/>
              </a:spcAft>
              <a:buClr>
                <a:schemeClr val="dk1"/>
              </a:buClr>
              <a:buSzPts val="1600"/>
              <a:buChar char="•"/>
              <a:defRPr sz="1200"/>
            </a:lvl9pPr>
          </a:lstStyle>
          <a:p>
            <a:endParaRPr/>
          </a:p>
        </p:txBody>
      </p:sp>
      <p:sp>
        <p:nvSpPr>
          <p:cNvPr id="53" name="Google Shape;53;p6"/>
          <p:cNvSpPr txBox="1">
            <a:spLocks noGrp="1"/>
          </p:cNvSpPr>
          <p:nvPr>
            <p:ph type="dt" idx="10"/>
          </p:nvPr>
        </p:nvSpPr>
        <p:spPr>
          <a:xfrm>
            <a:off x="457200" y="6429402"/>
            <a:ext cx="2133600" cy="292079"/>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6"/>
          <p:cNvSpPr txBox="1">
            <a:spLocks noGrp="1"/>
          </p:cNvSpPr>
          <p:nvPr>
            <p:ph type="ftr" idx="11"/>
          </p:nvPr>
        </p:nvSpPr>
        <p:spPr>
          <a:xfrm>
            <a:off x="3124200" y="6429402"/>
            <a:ext cx="2895600" cy="29207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6"/>
          <p:cNvSpPr txBox="1">
            <a:spLocks noGrp="1"/>
          </p:cNvSpPr>
          <p:nvPr>
            <p:ph type="sldNum" idx="12"/>
          </p:nvPr>
        </p:nvSpPr>
        <p:spPr>
          <a:xfrm>
            <a:off x="6553200" y="6429402"/>
            <a:ext cx="2133600" cy="292079"/>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ja-JP" smtClean="0"/>
              <a:pPr/>
              <a:t>‹#›</a:t>
            </a:fld>
            <a:endParaRPr lang="ja-JP" altLang="en-US"/>
          </a:p>
        </p:txBody>
      </p:sp>
      <p:cxnSp>
        <p:nvCxnSpPr>
          <p:cNvPr id="56" name="Google Shape;56;p6"/>
          <p:cNvCxnSpPr/>
          <p:nvPr/>
        </p:nvCxnSpPr>
        <p:spPr>
          <a:xfrm>
            <a:off x="6500827" y="6427808"/>
            <a:ext cx="2214578" cy="1588"/>
          </a:xfrm>
          <a:prstGeom prst="straightConnector1">
            <a:avLst/>
          </a:prstGeom>
          <a:noFill/>
          <a:ln w="38100" cap="rnd" cmpd="sng">
            <a:solidFill>
              <a:srgbClr val="FF3300"/>
            </a:solidFill>
            <a:prstDash val="dot"/>
            <a:round/>
            <a:headEnd type="none" w="sm" len="sm"/>
            <a:tailEnd type="none" w="sm" len="sm"/>
          </a:ln>
        </p:spPr>
      </p:cxnSp>
      <p:pic>
        <p:nvPicPr>
          <p:cNvPr id="57" name="Google Shape;57;p6"/>
          <p:cNvPicPr preferRelativeResize="0"/>
          <p:nvPr/>
        </p:nvPicPr>
        <p:blipFill rotWithShape="1">
          <a:blip r:embed="rId3">
            <a:alphaModFix/>
          </a:blip>
          <a:srcRect/>
          <a:stretch/>
        </p:blipFill>
        <p:spPr>
          <a:xfrm>
            <a:off x="6924117" y="490421"/>
            <a:ext cx="1714937" cy="525585"/>
          </a:xfrm>
          <a:prstGeom prst="rect">
            <a:avLst/>
          </a:prstGeom>
          <a:noFill/>
          <a:ln>
            <a:noFill/>
          </a:ln>
        </p:spPr>
      </p:pic>
      <p:sp>
        <p:nvSpPr>
          <p:cNvPr id="58" name="Google Shape;58;p6"/>
          <p:cNvSpPr txBox="1">
            <a:spLocks noGrp="1"/>
          </p:cNvSpPr>
          <p:nvPr>
            <p:ph type="title"/>
          </p:nvPr>
        </p:nvSpPr>
        <p:spPr>
          <a:xfrm>
            <a:off x="457200" y="285728"/>
            <a:ext cx="8229600" cy="785818"/>
          </a:xfrm>
          <a:prstGeom prst="rect">
            <a:avLst/>
          </a:prstGeom>
          <a:noFill/>
          <a:ln>
            <a:noFill/>
          </a:ln>
        </p:spPr>
        <p:txBody>
          <a:bodyPr spcFirstLastPara="1" wrap="square" lIns="91425" tIns="45700" rIns="91425" bIns="45700" anchor="ctr" anchorCtr="0">
            <a:normAutofit/>
          </a:bodyPr>
          <a:lstStyle>
            <a:lvl1pPr lvl="0" algn="l">
              <a:lnSpc>
                <a:spcPct val="120000"/>
              </a:lnSpc>
              <a:spcBef>
                <a:spcPts val="0"/>
              </a:spcBef>
              <a:spcAft>
                <a:spcPts val="0"/>
              </a:spcAft>
              <a:buClr>
                <a:srgbClr val="FF0000"/>
              </a:buClr>
              <a:buSzPts val="28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タイトルのみ">
  <p:cSld name="タイトルのみ">
    <p:spTree>
      <p:nvGrpSpPr>
        <p:cNvPr id="1" name="Shape 59"/>
        <p:cNvGrpSpPr/>
        <p:nvPr/>
      </p:nvGrpSpPr>
      <p:grpSpPr>
        <a:xfrm>
          <a:off x="0" y="0"/>
          <a:ext cx="0" cy="0"/>
          <a:chOff x="0" y="0"/>
          <a:chExt cx="0" cy="0"/>
        </a:xfrm>
      </p:grpSpPr>
      <p:pic>
        <p:nvPicPr>
          <p:cNvPr id="60" name="Google Shape;60;p7"/>
          <p:cNvPicPr preferRelativeResize="0"/>
          <p:nvPr/>
        </p:nvPicPr>
        <p:blipFill rotWithShape="1">
          <a:blip r:embed="rId2">
            <a:alphaModFix/>
          </a:blip>
          <a:srcRect/>
          <a:stretch/>
        </p:blipFill>
        <p:spPr>
          <a:xfrm>
            <a:off x="485775" y="876284"/>
            <a:ext cx="8172450" cy="266700"/>
          </a:xfrm>
          <a:prstGeom prst="rect">
            <a:avLst/>
          </a:prstGeom>
          <a:noFill/>
          <a:ln>
            <a:noFill/>
          </a:ln>
        </p:spPr>
      </p:pic>
      <p:sp>
        <p:nvSpPr>
          <p:cNvPr id="61" name="Google Shape;61;p7"/>
          <p:cNvSpPr txBox="1">
            <a:spLocks noGrp="1"/>
          </p:cNvSpPr>
          <p:nvPr>
            <p:ph type="dt" idx="10"/>
          </p:nvPr>
        </p:nvSpPr>
        <p:spPr>
          <a:xfrm>
            <a:off x="457200" y="6429402"/>
            <a:ext cx="2133600" cy="292079"/>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7"/>
          <p:cNvSpPr txBox="1">
            <a:spLocks noGrp="1"/>
          </p:cNvSpPr>
          <p:nvPr>
            <p:ph type="ftr" idx="11"/>
          </p:nvPr>
        </p:nvSpPr>
        <p:spPr>
          <a:xfrm>
            <a:off x="3124200" y="6429402"/>
            <a:ext cx="2895600" cy="29207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7"/>
          <p:cNvSpPr txBox="1">
            <a:spLocks noGrp="1"/>
          </p:cNvSpPr>
          <p:nvPr>
            <p:ph type="sldNum" idx="12"/>
          </p:nvPr>
        </p:nvSpPr>
        <p:spPr>
          <a:xfrm>
            <a:off x="6553200" y="6429402"/>
            <a:ext cx="2133600" cy="292079"/>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ja-JP" smtClean="0"/>
              <a:pPr/>
              <a:t>‹#›</a:t>
            </a:fld>
            <a:endParaRPr lang="ja-JP" altLang="en-US"/>
          </a:p>
        </p:txBody>
      </p:sp>
      <p:cxnSp>
        <p:nvCxnSpPr>
          <p:cNvPr id="64" name="Google Shape;64;p7"/>
          <p:cNvCxnSpPr/>
          <p:nvPr/>
        </p:nvCxnSpPr>
        <p:spPr>
          <a:xfrm>
            <a:off x="6500827" y="6427808"/>
            <a:ext cx="2214578" cy="1588"/>
          </a:xfrm>
          <a:prstGeom prst="straightConnector1">
            <a:avLst/>
          </a:prstGeom>
          <a:noFill/>
          <a:ln w="38100" cap="rnd" cmpd="sng">
            <a:solidFill>
              <a:srgbClr val="FF3300"/>
            </a:solidFill>
            <a:prstDash val="dot"/>
            <a:round/>
            <a:headEnd type="none" w="sm" len="sm"/>
            <a:tailEnd type="none" w="sm" len="sm"/>
          </a:ln>
        </p:spPr>
      </p:cxnSp>
      <p:pic>
        <p:nvPicPr>
          <p:cNvPr id="65" name="Google Shape;65;p7"/>
          <p:cNvPicPr preferRelativeResize="0"/>
          <p:nvPr/>
        </p:nvPicPr>
        <p:blipFill rotWithShape="1">
          <a:blip r:embed="rId3">
            <a:alphaModFix/>
          </a:blip>
          <a:srcRect/>
          <a:stretch/>
        </p:blipFill>
        <p:spPr>
          <a:xfrm>
            <a:off x="6924117" y="490421"/>
            <a:ext cx="1714937" cy="525585"/>
          </a:xfrm>
          <a:prstGeom prst="rect">
            <a:avLst/>
          </a:prstGeom>
          <a:noFill/>
          <a:ln>
            <a:noFill/>
          </a:ln>
        </p:spPr>
      </p:pic>
      <p:sp>
        <p:nvSpPr>
          <p:cNvPr id="66" name="Google Shape;66;p7"/>
          <p:cNvSpPr txBox="1">
            <a:spLocks noGrp="1"/>
          </p:cNvSpPr>
          <p:nvPr>
            <p:ph type="title"/>
          </p:nvPr>
        </p:nvSpPr>
        <p:spPr>
          <a:xfrm>
            <a:off x="457200" y="285728"/>
            <a:ext cx="8229600" cy="785818"/>
          </a:xfrm>
          <a:prstGeom prst="rect">
            <a:avLst/>
          </a:prstGeom>
          <a:noFill/>
          <a:ln>
            <a:noFill/>
          </a:ln>
        </p:spPr>
        <p:txBody>
          <a:bodyPr spcFirstLastPara="1" wrap="square" lIns="91425" tIns="45700" rIns="91425" bIns="45700" anchor="ctr" anchorCtr="0">
            <a:normAutofit/>
          </a:bodyPr>
          <a:lstStyle>
            <a:lvl1pPr lvl="0" algn="l">
              <a:lnSpc>
                <a:spcPct val="120000"/>
              </a:lnSpc>
              <a:spcBef>
                <a:spcPts val="0"/>
              </a:spcBef>
              <a:spcAft>
                <a:spcPts val="0"/>
              </a:spcAft>
              <a:buClr>
                <a:srgbClr val="FF0000"/>
              </a:buClr>
              <a:buSzPts val="28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タイトル付きのコンテンツ" type="objTx">
  <p:cSld name="OBJECT_WITH_CAPTION_TEXT">
    <p:spTree>
      <p:nvGrpSpPr>
        <p:cNvPr id="1" name="Shape 71"/>
        <p:cNvGrpSpPr/>
        <p:nvPr/>
      </p:nvGrpSpPr>
      <p:grpSpPr>
        <a:xfrm>
          <a:off x="0" y="0"/>
          <a:ext cx="0" cy="0"/>
          <a:chOff x="0" y="0"/>
          <a:chExt cx="0" cy="0"/>
        </a:xfrm>
      </p:grpSpPr>
      <p:sp>
        <p:nvSpPr>
          <p:cNvPr id="72" name="Google Shape;72;p9"/>
          <p:cNvSpPr txBox="1">
            <a:spLocks noGrp="1"/>
          </p:cNvSpPr>
          <p:nvPr>
            <p:ph type="title"/>
          </p:nvPr>
        </p:nvSpPr>
        <p:spPr>
          <a:xfrm>
            <a:off x="457202"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20000"/>
              </a:lnSpc>
              <a:spcBef>
                <a:spcPts val="0"/>
              </a:spcBef>
              <a:spcAft>
                <a:spcPts val="0"/>
              </a:spcAft>
              <a:buClr>
                <a:srgbClr val="FF0000"/>
              </a:buClr>
              <a:buSzPts val="2000"/>
              <a:buFont typeface="Arial"/>
              <a:buNone/>
              <a:defRPr sz="15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9"/>
          <p:cNvSpPr txBox="1">
            <a:spLocks noGrp="1"/>
          </p:cNvSpPr>
          <p:nvPr>
            <p:ph type="body" idx="1"/>
          </p:nvPr>
        </p:nvSpPr>
        <p:spPr>
          <a:xfrm>
            <a:off x="3575050" y="273056"/>
            <a:ext cx="5111750" cy="5853113"/>
          </a:xfrm>
          <a:prstGeom prst="rect">
            <a:avLst/>
          </a:prstGeom>
          <a:noFill/>
          <a:ln>
            <a:noFill/>
          </a:ln>
        </p:spPr>
        <p:txBody>
          <a:bodyPr spcFirstLastPara="1" wrap="square" lIns="91425" tIns="45700" rIns="91425" bIns="45700" anchor="t" anchorCtr="0">
            <a:normAutofit/>
          </a:bodyPr>
          <a:lstStyle>
            <a:lvl1pPr marL="342900" lvl="0" indent="-285750" algn="l">
              <a:lnSpc>
                <a:spcPct val="120000"/>
              </a:lnSpc>
              <a:spcBef>
                <a:spcPts val="360"/>
              </a:spcBef>
              <a:spcAft>
                <a:spcPts val="0"/>
              </a:spcAft>
              <a:buSzPts val="2400"/>
              <a:buChar char="●"/>
              <a:defRPr sz="1800"/>
            </a:lvl1pPr>
            <a:lvl2pPr marL="685800" lvl="1" indent="-266700" algn="l">
              <a:lnSpc>
                <a:spcPct val="120000"/>
              </a:lnSpc>
              <a:spcBef>
                <a:spcPts val="300"/>
              </a:spcBef>
              <a:spcAft>
                <a:spcPts val="0"/>
              </a:spcAft>
              <a:buSzPts val="2000"/>
              <a:buChar char="●"/>
              <a:defRPr sz="1500"/>
            </a:lvl2pPr>
            <a:lvl3pPr marL="1028700" lvl="2" indent="-257175" algn="l">
              <a:lnSpc>
                <a:spcPct val="120000"/>
              </a:lnSpc>
              <a:spcBef>
                <a:spcPts val="270"/>
              </a:spcBef>
              <a:spcAft>
                <a:spcPts val="0"/>
              </a:spcAft>
              <a:buSzPts val="1800"/>
              <a:buChar char="●"/>
              <a:defRPr sz="1350"/>
            </a:lvl3pPr>
            <a:lvl4pPr marL="1371600" lvl="3" indent="-247650" algn="l">
              <a:lnSpc>
                <a:spcPct val="120000"/>
              </a:lnSpc>
              <a:spcBef>
                <a:spcPts val="240"/>
              </a:spcBef>
              <a:spcAft>
                <a:spcPts val="0"/>
              </a:spcAft>
              <a:buSzPts val="1600"/>
              <a:buChar char="●"/>
              <a:defRPr sz="1200"/>
            </a:lvl4pPr>
            <a:lvl5pPr marL="1714500" lvl="4" indent="-247650" algn="l">
              <a:lnSpc>
                <a:spcPct val="120000"/>
              </a:lnSpc>
              <a:spcBef>
                <a:spcPts val="240"/>
              </a:spcBef>
              <a:spcAft>
                <a:spcPts val="0"/>
              </a:spcAft>
              <a:buSzPts val="1600"/>
              <a:buChar char="●"/>
              <a:defRPr sz="1200"/>
            </a:lvl5pPr>
            <a:lvl6pPr marL="2057400" lvl="5" indent="-266700" algn="l">
              <a:spcBef>
                <a:spcPts val="300"/>
              </a:spcBef>
              <a:spcAft>
                <a:spcPts val="0"/>
              </a:spcAft>
              <a:buClr>
                <a:schemeClr val="dk1"/>
              </a:buClr>
              <a:buSzPts val="2000"/>
              <a:buChar char="•"/>
              <a:defRPr sz="1500"/>
            </a:lvl6pPr>
            <a:lvl7pPr marL="2400300" lvl="6" indent="-266700" algn="l">
              <a:spcBef>
                <a:spcPts val="300"/>
              </a:spcBef>
              <a:spcAft>
                <a:spcPts val="0"/>
              </a:spcAft>
              <a:buClr>
                <a:schemeClr val="dk1"/>
              </a:buClr>
              <a:buSzPts val="2000"/>
              <a:buChar char="•"/>
              <a:defRPr sz="1500"/>
            </a:lvl7pPr>
            <a:lvl8pPr marL="2743200" lvl="7" indent="-266700" algn="l">
              <a:spcBef>
                <a:spcPts val="300"/>
              </a:spcBef>
              <a:spcAft>
                <a:spcPts val="0"/>
              </a:spcAft>
              <a:buClr>
                <a:schemeClr val="dk1"/>
              </a:buClr>
              <a:buSzPts val="2000"/>
              <a:buChar char="•"/>
              <a:defRPr sz="1500"/>
            </a:lvl8pPr>
            <a:lvl9pPr marL="3086100" lvl="8" indent="-266700" algn="l">
              <a:spcBef>
                <a:spcPts val="300"/>
              </a:spcBef>
              <a:spcAft>
                <a:spcPts val="0"/>
              </a:spcAft>
              <a:buClr>
                <a:schemeClr val="dk1"/>
              </a:buClr>
              <a:buSzPts val="2000"/>
              <a:buChar char="•"/>
              <a:defRPr sz="1500"/>
            </a:lvl9pPr>
          </a:lstStyle>
          <a:p>
            <a:endParaRPr/>
          </a:p>
        </p:txBody>
      </p:sp>
      <p:sp>
        <p:nvSpPr>
          <p:cNvPr id="74" name="Google Shape;74;p9"/>
          <p:cNvSpPr txBox="1">
            <a:spLocks noGrp="1"/>
          </p:cNvSpPr>
          <p:nvPr>
            <p:ph type="body" idx="2"/>
          </p:nvPr>
        </p:nvSpPr>
        <p:spPr>
          <a:xfrm>
            <a:off x="457202" y="1435103"/>
            <a:ext cx="3008313" cy="4691063"/>
          </a:xfrm>
          <a:prstGeom prst="rect">
            <a:avLst/>
          </a:prstGeom>
          <a:noFill/>
          <a:ln>
            <a:noFill/>
          </a:ln>
        </p:spPr>
        <p:txBody>
          <a:bodyPr spcFirstLastPara="1" wrap="square" lIns="91425" tIns="45700" rIns="91425" bIns="45700" anchor="t" anchorCtr="0">
            <a:normAutofit/>
          </a:bodyPr>
          <a:lstStyle>
            <a:lvl1pPr marL="342900" lvl="0" indent="-171450" algn="l">
              <a:lnSpc>
                <a:spcPct val="120000"/>
              </a:lnSpc>
              <a:spcBef>
                <a:spcPts val="240"/>
              </a:spcBef>
              <a:spcAft>
                <a:spcPts val="0"/>
              </a:spcAft>
              <a:buSzPts val="1600"/>
              <a:buNone/>
              <a:defRPr sz="1200"/>
            </a:lvl1pPr>
            <a:lvl2pPr marL="685800" lvl="1" indent="-171450" algn="l">
              <a:lnSpc>
                <a:spcPct val="120000"/>
              </a:lnSpc>
              <a:spcBef>
                <a:spcPts val="180"/>
              </a:spcBef>
              <a:spcAft>
                <a:spcPts val="0"/>
              </a:spcAft>
              <a:buSzPts val="1200"/>
              <a:buNone/>
              <a:defRPr sz="900"/>
            </a:lvl2pPr>
            <a:lvl3pPr marL="1028700" lvl="2" indent="-171450" algn="l">
              <a:lnSpc>
                <a:spcPct val="120000"/>
              </a:lnSpc>
              <a:spcBef>
                <a:spcPts val="150"/>
              </a:spcBef>
              <a:spcAft>
                <a:spcPts val="0"/>
              </a:spcAft>
              <a:buSzPts val="1000"/>
              <a:buNone/>
              <a:defRPr sz="750"/>
            </a:lvl3pPr>
            <a:lvl4pPr marL="1371600" lvl="3" indent="-171450" algn="l">
              <a:lnSpc>
                <a:spcPct val="120000"/>
              </a:lnSpc>
              <a:spcBef>
                <a:spcPts val="135"/>
              </a:spcBef>
              <a:spcAft>
                <a:spcPts val="0"/>
              </a:spcAft>
              <a:buSzPts val="900"/>
              <a:buNone/>
              <a:defRPr sz="675"/>
            </a:lvl4pPr>
            <a:lvl5pPr marL="1714500" lvl="4" indent="-171450" algn="l">
              <a:lnSpc>
                <a:spcPct val="120000"/>
              </a:lnSpc>
              <a:spcBef>
                <a:spcPts val="135"/>
              </a:spcBef>
              <a:spcAft>
                <a:spcPts val="0"/>
              </a:spcAft>
              <a:buSzPts val="900"/>
              <a:buNone/>
              <a:defRPr sz="675"/>
            </a:lvl5pPr>
            <a:lvl6pPr marL="2057400" lvl="5" indent="-171450" algn="l">
              <a:spcBef>
                <a:spcPts val="135"/>
              </a:spcBef>
              <a:spcAft>
                <a:spcPts val="0"/>
              </a:spcAft>
              <a:buClr>
                <a:schemeClr val="dk1"/>
              </a:buClr>
              <a:buSzPts val="900"/>
              <a:buNone/>
              <a:defRPr sz="675"/>
            </a:lvl6pPr>
            <a:lvl7pPr marL="2400300" lvl="6" indent="-171450" algn="l">
              <a:spcBef>
                <a:spcPts val="135"/>
              </a:spcBef>
              <a:spcAft>
                <a:spcPts val="0"/>
              </a:spcAft>
              <a:buClr>
                <a:schemeClr val="dk1"/>
              </a:buClr>
              <a:buSzPts val="900"/>
              <a:buNone/>
              <a:defRPr sz="675"/>
            </a:lvl7pPr>
            <a:lvl8pPr marL="2743200" lvl="7" indent="-171450" algn="l">
              <a:spcBef>
                <a:spcPts val="135"/>
              </a:spcBef>
              <a:spcAft>
                <a:spcPts val="0"/>
              </a:spcAft>
              <a:buClr>
                <a:schemeClr val="dk1"/>
              </a:buClr>
              <a:buSzPts val="900"/>
              <a:buNone/>
              <a:defRPr sz="675"/>
            </a:lvl8pPr>
            <a:lvl9pPr marL="3086100" lvl="8" indent="-171450" algn="l">
              <a:spcBef>
                <a:spcPts val="135"/>
              </a:spcBef>
              <a:spcAft>
                <a:spcPts val="0"/>
              </a:spcAft>
              <a:buClr>
                <a:schemeClr val="dk1"/>
              </a:buClr>
              <a:buSzPts val="900"/>
              <a:buNone/>
              <a:defRPr sz="675"/>
            </a:lvl9pPr>
          </a:lstStyle>
          <a:p>
            <a:endParaRPr/>
          </a:p>
        </p:txBody>
      </p:sp>
      <p:sp>
        <p:nvSpPr>
          <p:cNvPr id="75" name="Google Shape;75;p9"/>
          <p:cNvSpPr txBox="1">
            <a:spLocks noGrp="1"/>
          </p:cNvSpPr>
          <p:nvPr>
            <p:ph type="dt" idx="10"/>
          </p:nvPr>
        </p:nvSpPr>
        <p:spPr>
          <a:xfrm>
            <a:off x="457200" y="6429402"/>
            <a:ext cx="2133600" cy="292079"/>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9"/>
          <p:cNvSpPr txBox="1">
            <a:spLocks noGrp="1"/>
          </p:cNvSpPr>
          <p:nvPr>
            <p:ph type="ftr" idx="11"/>
          </p:nvPr>
        </p:nvSpPr>
        <p:spPr>
          <a:xfrm>
            <a:off x="3124200" y="6429402"/>
            <a:ext cx="2895600" cy="29207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9"/>
          <p:cNvSpPr txBox="1">
            <a:spLocks noGrp="1"/>
          </p:cNvSpPr>
          <p:nvPr>
            <p:ph type="sldNum" idx="12"/>
          </p:nvPr>
        </p:nvSpPr>
        <p:spPr>
          <a:xfrm>
            <a:off x="6553200" y="6429402"/>
            <a:ext cx="2133600" cy="292079"/>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ja-JP" smtClean="0"/>
              <a:pPr/>
              <a:t>‹#›</a:t>
            </a:fld>
            <a:endParaRPr lang="ja-JP" alt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タイトル付きの図" type="picTx">
  <p:cSld name="PICTURE_WITH_CAPTION_TEXT">
    <p:spTree>
      <p:nvGrpSpPr>
        <p:cNvPr id="1" name="Shape 78"/>
        <p:cNvGrpSpPr/>
        <p:nvPr/>
      </p:nvGrpSpPr>
      <p:grpSpPr>
        <a:xfrm>
          <a:off x="0" y="0"/>
          <a:ext cx="0" cy="0"/>
          <a:chOff x="0" y="0"/>
          <a:chExt cx="0" cy="0"/>
        </a:xfrm>
      </p:grpSpPr>
      <p:sp>
        <p:nvSpPr>
          <p:cNvPr id="79" name="Google Shape;79;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20000"/>
              </a:lnSpc>
              <a:spcBef>
                <a:spcPts val="0"/>
              </a:spcBef>
              <a:spcAft>
                <a:spcPts val="0"/>
              </a:spcAft>
              <a:buClr>
                <a:srgbClr val="FF0000"/>
              </a:buClr>
              <a:buSzPts val="2000"/>
              <a:buFont typeface="Arial"/>
              <a:buNone/>
              <a:defRPr sz="15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480"/>
              </a:spcBef>
              <a:spcAft>
                <a:spcPts val="0"/>
              </a:spcAft>
              <a:buClr>
                <a:srgbClr val="FF3300"/>
              </a:buClr>
              <a:buSzPts val="3200"/>
              <a:buFont typeface="Noto Sans Symbols"/>
              <a:buNone/>
              <a:defRPr sz="2400" b="0" i="0" u="none" strike="noStrike" cap="none">
                <a:solidFill>
                  <a:srgbClr val="003300"/>
                </a:solidFill>
                <a:latin typeface="Arial"/>
                <a:ea typeface="Arial"/>
                <a:cs typeface="Arial"/>
                <a:sym typeface="Arial"/>
              </a:defRPr>
            </a:lvl1pPr>
            <a:lvl2pPr marR="0" lvl="1" algn="l" rtl="0">
              <a:lnSpc>
                <a:spcPct val="120000"/>
              </a:lnSpc>
              <a:spcBef>
                <a:spcPts val="420"/>
              </a:spcBef>
              <a:spcAft>
                <a:spcPts val="0"/>
              </a:spcAft>
              <a:buClr>
                <a:srgbClr val="92D050"/>
              </a:buClr>
              <a:buSzPts val="2800"/>
              <a:buFont typeface="Noto Sans Symbols"/>
              <a:buNone/>
              <a:defRPr sz="2100" b="0" i="0" u="none" strike="noStrike" cap="none">
                <a:solidFill>
                  <a:schemeClr val="dk1"/>
                </a:solidFill>
                <a:latin typeface="Arial"/>
                <a:ea typeface="Arial"/>
                <a:cs typeface="Arial"/>
                <a:sym typeface="Arial"/>
              </a:defRPr>
            </a:lvl2pPr>
            <a:lvl3pPr marR="0" lvl="2" algn="l" rtl="0">
              <a:lnSpc>
                <a:spcPct val="120000"/>
              </a:lnSpc>
              <a:spcBef>
                <a:spcPts val="360"/>
              </a:spcBef>
              <a:spcAft>
                <a:spcPts val="0"/>
              </a:spcAft>
              <a:buClr>
                <a:srgbClr val="92CCDC"/>
              </a:buClr>
              <a:buSzPts val="2400"/>
              <a:buFont typeface="Noto Sans Symbols"/>
              <a:buNone/>
              <a:defRPr sz="1800" b="0" i="0" u="none" strike="noStrike" cap="none">
                <a:solidFill>
                  <a:schemeClr val="dk1"/>
                </a:solidFill>
                <a:latin typeface="Arial"/>
                <a:ea typeface="Arial"/>
                <a:cs typeface="Arial"/>
                <a:sym typeface="Arial"/>
              </a:defRPr>
            </a:lvl3pPr>
            <a:lvl4pPr marR="0" lvl="3" algn="l" rtl="0">
              <a:lnSpc>
                <a:spcPct val="120000"/>
              </a:lnSpc>
              <a:spcBef>
                <a:spcPts val="300"/>
              </a:spcBef>
              <a:spcAft>
                <a:spcPts val="0"/>
              </a:spcAft>
              <a:buClr>
                <a:srgbClr val="B2A0C7"/>
              </a:buClr>
              <a:buSzPts val="2000"/>
              <a:buFont typeface="Noto Sans Symbols"/>
              <a:buNone/>
              <a:defRPr sz="1500" b="0" i="0" u="none" strike="noStrike" cap="none">
                <a:solidFill>
                  <a:schemeClr val="dk1"/>
                </a:solidFill>
                <a:latin typeface="Arial"/>
                <a:ea typeface="Arial"/>
                <a:cs typeface="Arial"/>
                <a:sym typeface="Arial"/>
              </a:defRPr>
            </a:lvl4pPr>
            <a:lvl5pPr marR="0" lvl="4" algn="l" rtl="0">
              <a:lnSpc>
                <a:spcPct val="120000"/>
              </a:lnSpc>
              <a:spcBef>
                <a:spcPts val="300"/>
              </a:spcBef>
              <a:spcAft>
                <a:spcPts val="0"/>
              </a:spcAft>
              <a:buClr>
                <a:srgbClr val="D99593"/>
              </a:buClr>
              <a:buSzPts val="2000"/>
              <a:buFont typeface="Noto Sans Symbols"/>
              <a:buNone/>
              <a:defRPr sz="1500" b="0" i="0" u="none" strike="noStrike" cap="none">
                <a:solidFill>
                  <a:schemeClr val="dk1"/>
                </a:solidFill>
                <a:latin typeface="Arial"/>
                <a:ea typeface="Arial"/>
                <a:cs typeface="Arial"/>
                <a:sym typeface="Arial"/>
              </a:defRPr>
            </a:lvl5pPr>
            <a:lvl6pPr marR="0" lvl="5" algn="l" rtl="0">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6pPr>
            <a:lvl7pPr marR="0" lvl="6" algn="l" rtl="0">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7pPr>
            <a:lvl8pPr marR="0" lvl="7" algn="l" rtl="0">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8pPr>
            <a:lvl9pPr marR="0" lvl="8" algn="l" rtl="0">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81" name="Google Shape;81;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342900" lvl="0" indent="-171450" algn="l">
              <a:lnSpc>
                <a:spcPct val="120000"/>
              </a:lnSpc>
              <a:spcBef>
                <a:spcPts val="210"/>
              </a:spcBef>
              <a:spcAft>
                <a:spcPts val="0"/>
              </a:spcAft>
              <a:buSzPts val="1400"/>
              <a:buNone/>
              <a:defRPr sz="1050"/>
            </a:lvl1pPr>
            <a:lvl2pPr marL="685800" lvl="1" indent="-171450" algn="l">
              <a:lnSpc>
                <a:spcPct val="120000"/>
              </a:lnSpc>
              <a:spcBef>
                <a:spcPts val="180"/>
              </a:spcBef>
              <a:spcAft>
                <a:spcPts val="0"/>
              </a:spcAft>
              <a:buSzPts val="1200"/>
              <a:buNone/>
              <a:defRPr sz="900"/>
            </a:lvl2pPr>
            <a:lvl3pPr marL="1028700" lvl="2" indent="-171450" algn="l">
              <a:lnSpc>
                <a:spcPct val="120000"/>
              </a:lnSpc>
              <a:spcBef>
                <a:spcPts val="150"/>
              </a:spcBef>
              <a:spcAft>
                <a:spcPts val="0"/>
              </a:spcAft>
              <a:buSzPts val="1000"/>
              <a:buNone/>
              <a:defRPr sz="750"/>
            </a:lvl3pPr>
            <a:lvl4pPr marL="1371600" lvl="3" indent="-171450" algn="l">
              <a:lnSpc>
                <a:spcPct val="120000"/>
              </a:lnSpc>
              <a:spcBef>
                <a:spcPts val="135"/>
              </a:spcBef>
              <a:spcAft>
                <a:spcPts val="0"/>
              </a:spcAft>
              <a:buSzPts val="900"/>
              <a:buNone/>
              <a:defRPr sz="675"/>
            </a:lvl4pPr>
            <a:lvl5pPr marL="1714500" lvl="4" indent="-171450" algn="l">
              <a:lnSpc>
                <a:spcPct val="120000"/>
              </a:lnSpc>
              <a:spcBef>
                <a:spcPts val="135"/>
              </a:spcBef>
              <a:spcAft>
                <a:spcPts val="0"/>
              </a:spcAft>
              <a:buSzPts val="900"/>
              <a:buNone/>
              <a:defRPr sz="675"/>
            </a:lvl5pPr>
            <a:lvl6pPr marL="2057400" lvl="5" indent="-171450" algn="l">
              <a:spcBef>
                <a:spcPts val="135"/>
              </a:spcBef>
              <a:spcAft>
                <a:spcPts val="0"/>
              </a:spcAft>
              <a:buClr>
                <a:schemeClr val="dk1"/>
              </a:buClr>
              <a:buSzPts val="900"/>
              <a:buNone/>
              <a:defRPr sz="675"/>
            </a:lvl6pPr>
            <a:lvl7pPr marL="2400300" lvl="6" indent="-171450" algn="l">
              <a:spcBef>
                <a:spcPts val="135"/>
              </a:spcBef>
              <a:spcAft>
                <a:spcPts val="0"/>
              </a:spcAft>
              <a:buClr>
                <a:schemeClr val="dk1"/>
              </a:buClr>
              <a:buSzPts val="900"/>
              <a:buNone/>
              <a:defRPr sz="675"/>
            </a:lvl7pPr>
            <a:lvl8pPr marL="2743200" lvl="7" indent="-171450" algn="l">
              <a:spcBef>
                <a:spcPts val="135"/>
              </a:spcBef>
              <a:spcAft>
                <a:spcPts val="0"/>
              </a:spcAft>
              <a:buClr>
                <a:schemeClr val="dk1"/>
              </a:buClr>
              <a:buSzPts val="900"/>
              <a:buNone/>
              <a:defRPr sz="675"/>
            </a:lvl8pPr>
            <a:lvl9pPr marL="3086100" lvl="8" indent="-171450" algn="l">
              <a:spcBef>
                <a:spcPts val="135"/>
              </a:spcBef>
              <a:spcAft>
                <a:spcPts val="0"/>
              </a:spcAft>
              <a:buClr>
                <a:schemeClr val="dk1"/>
              </a:buClr>
              <a:buSzPts val="900"/>
              <a:buNone/>
              <a:defRPr sz="675"/>
            </a:lvl9pPr>
          </a:lstStyle>
          <a:p>
            <a:endParaRPr/>
          </a:p>
        </p:txBody>
      </p:sp>
      <p:sp>
        <p:nvSpPr>
          <p:cNvPr id="82" name="Google Shape;82;p10"/>
          <p:cNvSpPr txBox="1">
            <a:spLocks noGrp="1"/>
          </p:cNvSpPr>
          <p:nvPr>
            <p:ph type="dt" idx="10"/>
          </p:nvPr>
        </p:nvSpPr>
        <p:spPr>
          <a:xfrm>
            <a:off x="457200" y="6429402"/>
            <a:ext cx="2133600" cy="292079"/>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0"/>
          <p:cNvSpPr txBox="1">
            <a:spLocks noGrp="1"/>
          </p:cNvSpPr>
          <p:nvPr>
            <p:ph type="ftr" idx="11"/>
          </p:nvPr>
        </p:nvSpPr>
        <p:spPr>
          <a:xfrm>
            <a:off x="3124200" y="6429402"/>
            <a:ext cx="2895600" cy="29207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0"/>
          <p:cNvSpPr txBox="1">
            <a:spLocks noGrp="1"/>
          </p:cNvSpPr>
          <p:nvPr>
            <p:ph type="sldNum" idx="12"/>
          </p:nvPr>
        </p:nvSpPr>
        <p:spPr>
          <a:xfrm>
            <a:off x="6553200" y="6429402"/>
            <a:ext cx="2133600" cy="292079"/>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ja-JP" smtClean="0"/>
              <a:pPr/>
              <a:t>‹#›</a:t>
            </a:fld>
            <a:endParaRPr lang="ja-JP" alt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タイトルと縦書きテキスト">
  <p:cSld name="タイトルと縦書きテキスト">
    <p:spTree>
      <p:nvGrpSpPr>
        <p:cNvPr id="1" name="Shape 85"/>
        <p:cNvGrpSpPr/>
        <p:nvPr/>
      </p:nvGrpSpPr>
      <p:grpSpPr>
        <a:xfrm>
          <a:off x="0" y="0"/>
          <a:ext cx="0" cy="0"/>
          <a:chOff x="0" y="0"/>
          <a:chExt cx="0" cy="0"/>
        </a:xfrm>
      </p:grpSpPr>
      <p:pic>
        <p:nvPicPr>
          <p:cNvPr id="86" name="Google Shape;86;p11"/>
          <p:cNvPicPr preferRelativeResize="0"/>
          <p:nvPr/>
        </p:nvPicPr>
        <p:blipFill rotWithShape="1">
          <a:blip r:embed="rId2">
            <a:alphaModFix/>
          </a:blip>
          <a:srcRect/>
          <a:stretch/>
        </p:blipFill>
        <p:spPr>
          <a:xfrm>
            <a:off x="485775" y="876284"/>
            <a:ext cx="8172450" cy="266700"/>
          </a:xfrm>
          <a:prstGeom prst="rect">
            <a:avLst/>
          </a:prstGeom>
          <a:noFill/>
          <a:ln>
            <a:noFill/>
          </a:ln>
        </p:spPr>
      </p:pic>
      <p:sp>
        <p:nvSpPr>
          <p:cNvPr id="87" name="Google Shape;87;p11"/>
          <p:cNvSpPr txBox="1">
            <a:spLocks noGrp="1"/>
          </p:cNvSpPr>
          <p:nvPr>
            <p:ph type="body" idx="1"/>
          </p:nvPr>
        </p:nvSpPr>
        <p:spPr>
          <a:xfrm rot="5400000">
            <a:off x="2035951" y="-364329"/>
            <a:ext cx="5072098" cy="8229600"/>
          </a:xfrm>
          <a:prstGeom prst="rect">
            <a:avLst/>
          </a:prstGeom>
          <a:noFill/>
          <a:ln>
            <a:noFill/>
          </a:ln>
        </p:spPr>
        <p:txBody>
          <a:bodyPr spcFirstLastPara="1" wrap="square" lIns="91425" tIns="45700" rIns="91425" bIns="45700" anchor="t" anchorCtr="0">
            <a:normAutofit/>
          </a:bodyPr>
          <a:lstStyle>
            <a:lvl1pPr marL="342900" lvl="0" indent="-257175" algn="l">
              <a:lnSpc>
                <a:spcPct val="120000"/>
              </a:lnSpc>
              <a:spcBef>
                <a:spcPts val="270"/>
              </a:spcBef>
              <a:spcAft>
                <a:spcPts val="0"/>
              </a:spcAft>
              <a:buSzPts val="1800"/>
              <a:buChar char="●"/>
              <a:defRPr/>
            </a:lvl1pPr>
            <a:lvl2pPr marL="685800" lvl="1" indent="-257175" algn="l">
              <a:lnSpc>
                <a:spcPct val="120000"/>
              </a:lnSpc>
              <a:spcBef>
                <a:spcPts val="270"/>
              </a:spcBef>
              <a:spcAft>
                <a:spcPts val="0"/>
              </a:spcAft>
              <a:buSzPts val="1800"/>
              <a:buChar char="●"/>
              <a:defRPr/>
            </a:lvl2pPr>
            <a:lvl3pPr marL="1028700" lvl="2" indent="-257175" algn="l">
              <a:lnSpc>
                <a:spcPct val="120000"/>
              </a:lnSpc>
              <a:spcBef>
                <a:spcPts val="270"/>
              </a:spcBef>
              <a:spcAft>
                <a:spcPts val="0"/>
              </a:spcAft>
              <a:buSzPts val="1800"/>
              <a:buChar char="●"/>
              <a:defRPr/>
            </a:lvl3pPr>
            <a:lvl4pPr marL="1371600" lvl="3" indent="-257175" algn="l">
              <a:lnSpc>
                <a:spcPct val="120000"/>
              </a:lnSpc>
              <a:spcBef>
                <a:spcPts val="270"/>
              </a:spcBef>
              <a:spcAft>
                <a:spcPts val="0"/>
              </a:spcAft>
              <a:buSzPts val="1800"/>
              <a:buChar char="●"/>
              <a:defRPr/>
            </a:lvl4pPr>
            <a:lvl5pPr marL="1714500" lvl="4" indent="-257175" algn="l">
              <a:lnSpc>
                <a:spcPct val="120000"/>
              </a:lnSpc>
              <a:spcBef>
                <a:spcPts val="270"/>
              </a:spcBef>
              <a:spcAft>
                <a:spcPts val="0"/>
              </a:spcAft>
              <a:buSzPts val="1800"/>
              <a:buChar char="●"/>
              <a:defRPr/>
            </a:lvl5pPr>
            <a:lvl6pPr marL="2057400" lvl="5" indent="-257175" algn="l">
              <a:spcBef>
                <a:spcPts val="270"/>
              </a:spcBef>
              <a:spcAft>
                <a:spcPts val="0"/>
              </a:spcAft>
              <a:buClr>
                <a:schemeClr val="dk1"/>
              </a:buClr>
              <a:buSzPts val="1800"/>
              <a:buChar char="•"/>
              <a:defRPr/>
            </a:lvl6pPr>
            <a:lvl7pPr marL="2400300" lvl="6" indent="-257175" algn="l">
              <a:spcBef>
                <a:spcPts val="270"/>
              </a:spcBef>
              <a:spcAft>
                <a:spcPts val="0"/>
              </a:spcAft>
              <a:buClr>
                <a:schemeClr val="dk1"/>
              </a:buClr>
              <a:buSzPts val="1800"/>
              <a:buChar char="•"/>
              <a:defRPr/>
            </a:lvl7pPr>
            <a:lvl8pPr marL="2743200" lvl="7" indent="-257175" algn="l">
              <a:spcBef>
                <a:spcPts val="270"/>
              </a:spcBef>
              <a:spcAft>
                <a:spcPts val="0"/>
              </a:spcAft>
              <a:buClr>
                <a:schemeClr val="dk1"/>
              </a:buClr>
              <a:buSzPts val="1800"/>
              <a:buChar char="•"/>
              <a:defRPr/>
            </a:lvl8pPr>
            <a:lvl9pPr marL="3086100" lvl="8" indent="-257175" algn="l">
              <a:spcBef>
                <a:spcPts val="270"/>
              </a:spcBef>
              <a:spcAft>
                <a:spcPts val="0"/>
              </a:spcAft>
              <a:buClr>
                <a:schemeClr val="dk1"/>
              </a:buClr>
              <a:buSzPts val="1800"/>
              <a:buChar char="•"/>
              <a:defRPr/>
            </a:lvl9pPr>
          </a:lstStyle>
          <a:p>
            <a:endParaRPr/>
          </a:p>
        </p:txBody>
      </p:sp>
      <p:sp>
        <p:nvSpPr>
          <p:cNvPr id="88" name="Google Shape;88;p11"/>
          <p:cNvSpPr txBox="1">
            <a:spLocks noGrp="1"/>
          </p:cNvSpPr>
          <p:nvPr>
            <p:ph type="dt" idx="10"/>
          </p:nvPr>
        </p:nvSpPr>
        <p:spPr>
          <a:xfrm>
            <a:off x="457200" y="6429402"/>
            <a:ext cx="2133600" cy="292079"/>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1"/>
          <p:cNvSpPr txBox="1">
            <a:spLocks noGrp="1"/>
          </p:cNvSpPr>
          <p:nvPr>
            <p:ph type="ftr" idx="11"/>
          </p:nvPr>
        </p:nvSpPr>
        <p:spPr>
          <a:xfrm>
            <a:off x="3124200" y="6429402"/>
            <a:ext cx="2895600" cy="29207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1"/>
          <p:cNvSpPr txBox="1">
            <a:spLocks noGrp="1"/>
          </p:cNvSpPr>
          <p:nvPr>
            <p:ph type="sldNum" idx="12"/>
          </p:nvPr>
        </p:nvSpPr>
        <p:spPr>
          <a:xfrm>
            <a:off x="6553200" y="6429402"/>
            <a:ext cx="2133600" cy="292079"/>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ja-JP" smtClean="0"/>
              <a:pPr/>
              <a:t>‹#›</a:t>
            </a:fld>
            <a:endParaRPr lang="ja-JP" altLang="en-US"/>
          </a:p>
        </p:txBody>
      </p:sp>
      <p:cxnSp>
        <p:nvCxnSpPr>
          <p:cNvPr id="91" name="Google Shape;91;p11"/>
          <p:cNvCxnSpPr/>
          <p:nvPr/>
        </p:nvCxnSpPr>
        <p:spPr>
          <a:xfrm>
            <a:off x="6500827" y="6427808"/>
            <a:ext cx="2214578" cy="1588"/>
          </a:xfrm>
          <a:prstGeom prst="straightConnector1">
            <a:avLst/>
          </a:prstGeom>
          <a:noFill/>
          <a:ln w="38100" cap="rnd" cmpd="sng">
            <a:solidFill>
              <a:srgbClr val="FF3300"/>
            </a:solidFill>
            <a:prstDash val="dot"/>
            <a:round/>
            <a:headEnd type="none" w="sm" len="sm"/>
            <a:tailEnd type="none" w="sm" len="sm"/>
          </a:ln>
        </p:spPr>
      </p:cxnSp>
      <p:pic>
        <p:nvPicPr>
          <p:cNvPr id="92" name="Google Shape;92;p11"/>
          <p:cNvPicPr preferRelativeResize="0"/>
          <p:nvPr/>
        </p:nvPicPr>
        <p:blipFill rotWithShape="1">
          <a:blip r:embed="rId3">
            <a:alphaModFix/>
          </a:blip>
          <a:srcRect/>
          <a:stretch/>
        </p:blipFill>
        <p:spPr>
          <a:xfrm>
            <a:off x="6924117" y="490421"/>
            <a:ext cx="1714937" cy="525585"/>
          </a:xfrm>
          <a:prstGeom prst="rect">
            <a:avLst/>
          </a:prstGeom>
          <a:noFill/>
          <a:ln>
            <a:noFill/>
          </a:ln>
        </p:spPr>
      </p:pic>
      <p:sp>
        <p:nvSpPr>
          <p:cNvPr id="93" name="Google Shape;93;p11"/>
          <p:cNvSpPr txBox="1">
            <a:spLocks noGrp="1"/>
          </p:cNvSpPr>
          <p:nvPr>
            <p:ph type="title"/>
          </p:nvPr>
        </p:nvSpPr>
        <p:spPr>
          <a:xfrm>
            <a:off x="457200" y="285728"/>
            <a:ext cx="8229600" cy="785818"/>
          </a:xfrm>
          <a:prstGeom prst="rect">
            <a:avLst/>
          </a:prstGeom>
          <a:noFill/>
          <a:ln>
            <a:noFill/>
          </a:ln>
        </p:spPr>
        <p:txBody>
          <a:bodyPr spcFirstLastPara="1" wrap="square" lIns="91425" tIns="45700" rIns="91425" bIns="45700" anchor="ctr" anchorCtr="0">
            <a:normAutofit/>
          </a:bodyPr>
          <a:lstStyle>
            <a:lvl1pPr lvl="0" algn="l">
              <a:lnSpc>
                <a:spcPct val="120000"/>
              </a:lnSpc>
              <a:spcBef>
                <a:spcPts val="0"/>
              </a:spcBef>
              <a:spcAft>
                <a:spcPts val="0"/>
              </a:spcAft>
              <a:buClr>
                <a:srgbClr val="FF0000"/>
              </a:buClr>
              <a:buSzPts val="28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346076"/>
            <a:ext cx="8229600" cy="725470"/>
          </a:xfrm>
          <a:prstGeom prst="rect">
            <a:avLst/>
          </a:prstGeom>
          <a:noFill/>
          <a:ln>
            <a:noFill/>
          </a:ln>
        </p:spPr>
        <p:txBody>
          <a:bodyPr spcFirstLastPara="1" wrap="square" lIns="91425" tIns="45700" rIns="91425" bIns="45700" anchor="ctr" anchorCtr="0">
            <a:normAutofit/>
          </a:bodyPr>
          <a:lstStyle>
            <a:lvl1pPr marR="0" lvl="0" algn="l" rtl="0">
              <a:lnSpc>
                <a:spcPct val="120000"/>
              </a:lnSpc>
              <a:spcBef>
                <a:spcPts val="0"/>
              </a:spcBef>
              <a:spcAft>
                <a:spcPts val="0"/>
              </a:spcAft>
              <a:buClr>
                <a:srgbClr val="FF0000"/>
              </a:buClr>
              <a:buSzPts val="2800"/>
              <a:buFont typeface="Arial"/>
              <a:buNone/>
              <a:defRPr sz="2800" b="0" i="0" u="none" strike="noStrike" cap="none">
                <a:solidFill>
                  <a:srgbClr val="FF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214422"/>
            <a:ext cx="8229600" cy="5072098"/>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20000"/>
              </a:lnSpc>
              <a:spcBef>
                <a:spcPts val="400"/>
              </a:spcBef>
              <a:spcAft>
                <a:spcPts val="0"/>
              </a:spcAft>
              <a:buClr>
                <a:srgbClr val="FF3300"/>
              </a:buClr>
              <a:buSzPts val="2000"/>
              <a:buFont typeface="Noto Sans Symbols"/>
              <a:buChar char="●"/>
              <a:defRPr sz="2000" b="0" i="0" u="none" strike="noStrike" cap="none">
                <a:solidFill>
                  <a:srgbClr val="003300"/>
                </a:solidFill>
                <a:latin typeface="Arial"/>
                <a:ea typeface="Arial"/>
                <a:cs typeface="Arial"/>
                <a:sym typeface="Arial"/>
              </a:defRPr>
            </a:lvl1pPr>
            <a:lvl2pPr marL="914400" marR="0" lvl="1" indent="-342900" algn="l" rtl="0">
              <a:lnSpc>
                <a:spcPct val="120000"/>
              </a:lnSpc>
              <a:spcBef>
                <a:spcPts val="360"/>
              </a:spcBef>
              <a:spcAft>
                <a:spcPts val="0"/>
              </a:spcAft>
              <a:buClr>
                <a:srgbClr val="92D050"/>
              </a:buClr>
              <a:buSzPts val="1800"/>
              <a:buFont typeface="Noto Sans Symbols"/>
              <a:buChar char="●"/>
              <a:defRPr sz="1800" b="0" i="0" u="none" strike="noStrike" cap="none">
                <a:solidFill>
                  <a:schemeClr val="dk1"/>
                </a:solidFill>
                <a:latin typeface="Arial"/>
                <a:ea typeface="Arial"/>
                <a:cs typeface="Arial"/>
                <a:sym typeface="Arial"/>
              </a:defRPr>
            </a:lvl2pPr>
            <a:lvl3pPr marL="1371600" marR="0" lvl="2" indent="-330200" algn="l" rtl="0">
              <a:lnSpc>
                <a:spcPct val="120000"/>
              </a:lnSpc>
              <a:spcBef>
                <a:spcPts val="320"/>
              </a:spcBef>
              <a:spcAft>
                <a:spcPts val="0"/>
              </a:spcAft>
              <a:buClr>
                <a:srgbClr val="92CCDC"/>
              </a:buClr>
              <a:buSzPts val="1600"/>
              <a:buFont typeface="Noto Sans Symbols"/>
              <a:buChar char="●"/>
              <a:defRPr sz="1600" b="0" i="0" u="none" strike="noStrike" cap="none">
                <a:solidFill>
                  <a:schemeClr val="dk1"/>
                </a:solidFill>
                <a:latin typeface="Arial"/>
                <a:ea typeface="Arial"/>
                <a:cs typeface="Arial"/>
                <a:sym typeface="Arial"/>
              </a:defRPr>
            </a:lvl3pPr>
            <a:lvl4pPr marL="1828800" marR="0" lvl="3" indent="-317500" algn="l" rtl="0">
              <a:lnSpc>
                <a:spcPct val="120000"/>
              </a:lnSpc>
              <a:spcBef>
                <a:spcPts val="280"/>
              </a:spcBef>
              <a:spcAft>
                <a:spcPts val="0"/>
              </a:spcAft>
              <a:buClr>
                <a:srgbClr val="B2A0C7"/>
              </a:buClr>
              <a:buSzPts val="1400"/>
              <a:buFont typeface="Noto Sans Symbols"/>
              <a:buChar char="●"/>
              <a:defRPr sz="1400" b="0" i="0" u="none" strike="noStrike" cap="none">
                <a:solidFill>
                  <a:schemeClr val="dk1"/>
                </a:solidFill>
                <a:latin typeface="Arial"/>
                <a:ea typeface="Arial"/>
                <a:cs typeface="Arial"/>
                <a:sym typeface="Arial"/>
              </a:defRPr>
            </a:lvl4pPr>
            <a:lvl5pPr marL="2286000" marR="0" lvl="4" indent="-317500" algn="l" rtl="0">
              <a:lnSpc>
                <a:spcPct val="120000"/>
              </a:lnSpc>
              <a:spcBef>
                <a:spcPts val="280"/>
              </a:spcBef>
              <a:spcAft>
                <a:spcPts val="0"/>
              </a:spcAft>
              <a:buClr>
                <a:srgbClr val="D99593"/>
              </a:buClr>
              <a:buSzPts val="1400"/>
              <a:buFont typeface="Noto Sans Symbols"/>
              <a:buChar char="●"/>
              <a:defRPr sz="14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429402"/>
            <a:ext cx="2133600" cy="292079"/>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429402"/>
            <a:ext cx="2895600" cy="292079"/>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429402"/>
            <a:ext cx="2133600" cy="292079"/>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0" marR="0" lvl="1" indent="0" algn="r" rtl="0">
              <a:spcBef>
                <a:spcPts val="0"/>
              </a:spcBef>
              <a:buNone/>
              <a:defRPr sz="1200" b="0" i="0" u="none" strike="noStrike" cap="none">
                <a:solidFill>
                  <a:schemeClr val="dk1"/>
                </a:solidFill>
                <a:latin typeface="Arial"/>
                <a:ea typeface="Arial"/>
                <a:cs typeface="Arial"/>
                <a:sym typeface="Arial"/>
              </a:defRPr>
            </a:lvl2pPr>
            <a:lvl3pPr marL="0" marR="0" lvl="2" indent="0" algn="r" rtl="0">
              <a:spcBef>
                <a:spcPts val="0"/>
              </a:spcBef>
              <a:buNone/>
              <a:defRPr sz="1200" b="0" i="0" u="none" strike="noStrike" cap="none">
                <a:solidFill>
                  <a:schemeClr val="dk1"/>
                </a:solidFill>
                <a:latin typeface="Arial"/>
                <a:ea typeface="Arial"/>
                <a:cs typeface="Arial"/>
                <a:sym typeface="Arial"/>
              </a:defRPr>
            </a:lvl3pPr>
            <a:lvl4pPr marL="0" marR="0" lvl="3" indent="0" algn="r" rtl="0">
              <a:spcBef>
                <a:spcPts val="0"/>
              </a:spcBef>
              <a:buNone/>
              <a:defRPr sz="1200" b="0" i="0" u="none" strike="noStrike" cap="none">
                <a:solidFill>
                  <a:schemeClr val="dk1"/>
                </a:solidFill>
                <a:latin typeface="Arial"/>
                <a:ea typeface="Arial"/>
                <a:cs typeface="Arial"/>
                <a:sym typeface="Arial"/>
              </a:defRPr>
            </a:lvl4pPr>
            <a:lvl5pPr marL="0" marR="0" lvl="4" indent="0" algn="r" rtl="0">
              <a:spcBef>
                <a:spcPts val="0"/>
              </a:spcBef>
              <a:buNone/>
              <a:defRPr sz="1200" b="0" i="0" u="none" strike="noStrike" cap="none">
                <a:solidFill>
                  <a:schemeClr val="dk1"/>
                </a:solidFill>
                <a:latin typeface="Arial"/>
                <a:ea typeface="Arial"/>
                <a:cs typeface="Arial"/>
                <a:sym typeface="Arial"/>
              </a:defRPr>
            </a:lvl5pPr>
            <a:lvl6pPr marL="0" marR="0" lvl="5" indent="0" algn="r" rtl="0">
              <a:spcBef>
                <a:spcPts val="0"/>
              </a:spcBef>
              <a:buNone/>
              <a:defRPr sz="1200" b="0" i="0" u="none" strike="noStrike" cap="none">
                <a:solidFill>
                  <a:schemeClr val="dk1"/>
                </a:solidFill>
                <a:latin typeface="Arial"/>
                <a:ea typeface="Arial"/>
                <a:cs typeface="Arial"/>
                <a:sym typeface="Arial"/>
              </a:defRPr>
            </a:lvl6pPr>
            <a:lvl7pPr marL="0" marR="0" lvl="6" indent="0" algn="r" rtl="0">
              <a:spcBef>
                <a:spcPts val="0"/>
              </a:spcBef>
              <a:buNone/>
              <a:defRPr sz="1200" b="0" i="0" u="none" strike="noStrike" cap="none">
                <a:solidFill>
                  <a:schemeClr val="dk1"/>
                </a:solidFill>
                <a:latin typeface="Arial"/>
                <a:ea typeface="Arial"/>
                <a:cs typeface="Arial"/>
                <a:sym typeface="Arial"/>
              </a:defRPr>
            </a:lvl7pPr>
            <a:lvl8pPr marL="0" marR="0" lvl="7" indent="0" algn="r" rtl="0">
              <a:spcBef>
                <a:spcPts val="0"/>
              </a:spcBef>
              <a:buNone/>
              <a:defRPr sz="1200" b="0" i="0" u="none" strike="noStrike" cap="none">
                <a:solidFill>
                  <a:schemeClr val="dk1"/>
                </a:solidFill>
                <a:latin typeface="Arial"/>
                <a:ea typeface="Arial"/>
                <a:cs typeface="Arial"/>
                <a:sym typeface="Arial"/>
              </a:defRPr>
            </a:lvl8pPr>
            <a:lvl9pPr marL="0" marR="0" lvl="8" indent="0" algn="r" rtl="0">
              <a:spcBef>
                <a:spcPts val="0"/>
              </a:spcBef>
              <a:buNone/>
              <a:defRPr sz="1200" b="0" i="0" u="none" strike="noStrike" cap="none">
                <a:solidFill>
                  <a:schemeClr val="dk1"/>
                </a:solidFill>
                <a:latin typeface="Arial"/>
                <a:ea typeface="Arial"/>
                <a:cs typeface="Arial"/>
                <a:sym typeface="Arial"/>
              </a:defRPr>
            </a:lvl9pPr>
          </a:lstStyle>
          <a:p>
            <a:fld id="{00000000-1234-1234-1234-123412341234}" type="slidenum">
              <a:rPr lang="en-US" altLang="ja-JP" smtClean="0"/>
              <a:pPr/>
              <a:t>‹#›</a:t>
            </a:fld>
            <a:endParaRPr lang="ja-JP" altLang="en-US"/>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6" r:id="rId8"/>
    <p:sldLayoutId id="2147483657" r:id="rId9"/>
    <p:sldLayoutId id="2147483658" r:id="rId10"/>
  </p:sldLayoutIdLst>
  <p:transition>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9" name="Google Shape;109;p13"/>
          <p:cNvSpPr txBox="1">
            <a:spLocks noGrp="1"/>
          </p:cNvSpPr>
          <p:nvPr>
            <p:ph type="ctrTitle"/>
          </p:nvPr>
        </p:nvSpPr>
        <p:spPr>
          <a:xfrm>
            <a:off x="457200" y="1662151"/>
            <a:ext cx="8229600" cy="3020787"/>
          </a:xfrm>
          <a:prstGeom prst="rect">
            <a:avLst/>
          </a:prstGeom>
          <a:noFill/>
          <a:ln>
            <a:noFill/>
          </a:ln>
        </p:spPr>
        <p:txBody>
          <a:bodyPr spcFirstLastPara="1" wrap="square" lIns="91425" tIns="45700" rIns="91425" bIns="45700" anchor="ctr" anchorCtr="0">
            <a:noAutofit/>
          </a:bodyPr>
          <a:lstStyle/>
          <a:p>
            <a:pPr>
              <a:buSzPts val="4000"/>
            </a:pPr>
            <a:r>
              <a:rPr lang="ja-JP" altLang="en-US">
                <a:latin typeface="メイリオ" panose="020B0604030504040204" pitchFamily="50" charset="-128"/>
                <a:ea typeface="メイリオ" panose="020B0604030504040204" pitchFamily="50" charset="-128"/>
              </a:rPr>
              <a:t>糸を使った指の縦方向の接触面積変化による</a:t>
            </a:r>
            <a:br>
              <a:rPr lang="ja-JP" altLang="en-US">
                <a:latin typeface="メイリオ" panose="020B0604030504040204" pitchFamily="50" charset="-128"/>
                <a:ea typeface="メイリオ" panose="020B0604030504040204" pitchFamily="50" charset="-128"/>
              </a:rPr>
            </a:br>
            <a:r>
              <a:rPr lang="ja-JP" altLang="en-US">
                <a:latin typeface="メイリオ" panose="020B0604030504040204" pitchFamily="50" charset="-128"/>
                <a:ea typeface="メイリオ" panose="020B0604030504040204" pitchFamily="50" charset="-128"/>
              </a:rPr>
              <a:t>柔らかさ提示機構の検討</a:t>
            </a:r>
            <a:br>
              <a:rPr lang="en-US" altLang="ja-JP" dirty="0">
                <a:latin typeface="メイリオ" panose="020B0604030504040204" pitchFamily="50" charset="-128"/>
                <a:ea typeface="メイリオ" panose="020B0604030504040204" pitchFamily="50" charset="-128"/>
              </a:rPr>
            </a:br>
            <a:r>
              <a:rPr lang="en-US" altLang="ja-JP" sz="2000" dirty="0">
                <a:latin typeface="メイリオ" panose="020B0604030504040204" pitchFamily="50" charset="-128"/>
                <a:ea typeface="メイリオ" panose="020B0604030504040204" pitchFamily="50" charset="-128"/>
              </a:rPr>
              <a:t>Examination of softness presentation mechanism</a:t>
            </a:r>
            <a:br>
              <a:rPr lang="en-US" altLang="ja-JP" sz="2000" dirty="0">
                <a:latin typeface="メイリオ" panose="020B0604030504040204" pitchFamily="50" charset="-128"/>
                <a:ea typeface="メイリオ" panose="020B0604030504040204" pitchFamily="50" charset="-128"/>
              </a:rPr>
            </a:br>
            <a:r>
              <a:rPr lang="en-US" altLang="ja-JP" sz="2000" dirty="0">
                <a:latin typeface="メイリオ" panose="020B0604030504040204" pitchFamily="50" charset="-128"/>
                <a:ea typeface="メイリオ" panose="020B0604030504040204" pitchFamily="50" charset="-128"/>
              </a:rPr>
              <a:t>by changing the area of longitudinal contact </a:t>
            </a:r>
            <a:br>
              <a:rPr lang="en-US" altLang="ja-JP" sz="2000" dirty="0">
                <a:latin typeface="メイリオ" panose="020B0604030504040204" pitchFamily="50" charset="-128"/>
                <a:ea typeface="メイリオ" panose="020B0604030504040204" pitchFamily="50" charset="-128"/>
              </a:rPr>
            </a:br>
            <a:r>
              <a:rPr lang="en-US" altLang="ja-JP" sz="2000" dirty="0">
                <a:latin typeface="メイリオ" panose="020B0604030504040204" pitchFamily="50" charset="-128"/>
                <a:ea typeface="メイリオ" panose="020B0604030504040204" pitchFamily="50" charset="-128"/>
              </a:rPr>
              <a:t>of fingers with threads</a:t>
            </a:r>
            <a:endParaRPr sz="2000" dirty="0">
              <a:latin typeface="メイリオ" panose="020B0604030504040204" pitchFamily="50" charset="-128"/>
              <a:ea typeface="メイリオ" panose="020B0604030504040204" pitchFamily="50" charset="-128"/>
            </a:endParaRPr>
          </a:p>
        </p:txBody>
      </p:sp>
      <p:sp>
        <p:nvSpPr>
          <p:cNvPr id="110" name="Google Shape;110;p13"/>
          <p:cNvSpPr txBox="1">
            <a:spLocks noGrp="1"/>
          </p:cNvSpPr>
          <p:nvPr>
            <p:ph type="subTitle" idx="1"/>
          </p:nvPr>
        </p:nvSpPr>
        <p:spPr>
          <a:xfrm>
            <a:off x="1371600" y="4400550"/>
            <a:ext cx="6400800" cy="1752600"/>
          </a:xfrm>
          <a:prstGeom prst="rect">
            <a:avLst/>
          </a:prstGeom>
          <a:noFill/>
          <a:ln>
            <a:noFill/>
          </a:ln>
        </p:spPr>
        <p:txBody>
          <a:bodyPr spcFirstLastPara="1" wrap="square" lIns="91425" tIns="45700" rIns="91425" bIns="45700" anchor="t" anchorCtr="0">
            <a:normAutofit/>
          </a:bodyPr>
          <a:lstStyle/>
          <a:p>
            <a:pPr marL="0" lvl="0" indent="0" algn="ctr" rtl="0">
              <a:lnSpc>
                <a:spcPct val="120000"/>
              </a:lnSpc>
              <a:spcBef>
                <a:spcPts val="0"/>
              </a:spcBef>
              <a:spcAft>
                <a:spcPts val="0"/>
              </a:spcAft>
              <a:buSzPts val="2000"/>
              <a:buNone/>
            </a:pPr>
            <a:endParaRPr lang="en-US" sz="2400" dirty="0"/>
          </a:p>
          <a:p>
            <a:pPr marL="0" lvl="0" indent="0" algn="ctr" rtl="0">
              <a:lnSpc>
                <a:spcPct val="120000"/>
              </a:lnSpc>
              <a:spcBef>
                <a:spcPts val="0"/>
              </a:spcBef>
              <a:spcAft>
                <a:spcPts val="0"/>
              </a:spcAft>
              <a:buSzPts val="2000"/>
              <a:buNone/>
            </a:pPr>
            <a:r>
              <a:rPr lang="en-US" sz="2400" dirty="0" err="1"/>
              <a:t>東京工業大学</a:t>
            </a:r>
            <a:r>
              <a:rPr lang="ja-JP" altLang="en-US" sz="2400"/>
              <a:t>　長谷川昌一研究室</a:t>
            </a:r>
            <a:endParaRPr lang="en-US" altLang="ja-JP" sz="2400" dirty="0"/>
          </a:p>
          <a:p>
            <a:pPr marL="0" lvl="0" indent="0" algn="ctr" rtl="0">
              <a:lnSpc>
                <a:spcPct val="120000"/>
              </a:lnSpc>
              <a:spcBef>
                <a:spcPts val="0"/>
              </a:spcBef>
              <a:spcAft>
                <a:spcPts val="0"/>
              </a:spcAft>
              <a:buSzPts val="2000"/>
              <a:buNone/>
            </a:pPr>
            <a:r>
              <a:rPr lang="ja-JP" altLang="en-US" sz="2400"/>
              <a:t>白川</a:t>
            </a:r>
            <a:r>
              <a:rPr lang="en-US" altLang="ja-JP" sz="2400" dirty="0"/>
              <a:t> </a:t>
            </a:r>
            <a:r>
              <a:rPr lang="ja-JP" altLang="en-US" sz="2400"/>
              <a:t>愛深</a:t>
            </a:r>
            <a:endParaRPr lang="en-US" sz="2400" dirty="0"/>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4EE475-E200-3736-9572-690AD1051522}"/>
              </a:ext>
            </a:extLst>
          </p:cNvPr>
          <p:cNvSpPr>
            <a:spLocks noGrp="1"/>
          </p:cNvSpPr>
          <p:nvPr>
            <p:ph type="title"/>
          </p:nvPr>
        </p:nvSpPr>
        <p:spPr/>
        <p:txBody>
          <a:bodyPr/>
          <a:lstStyle/>
          <a:p>
            <a:r>
              <a:rPr kumimoji="1" lang="ja-JP" altLang="en-US"/>
              <a:t>背景</a:t>
            </a:r>
          </a:p>
        </p:txBody>
      </p:sp>
      <p:sp>
        <p:nvSpPr>
          <p:cNvPr id="4" name="スライド番号プレースホルダー 3">
            <a:extLst>
              <a:ext uri="{FF2B5EF4-FFF2-40B4-BE49-F238E27FC236}">
                <a16:creationId xmlns:a16="http://schemas.microsoft.com/office/drawing/2014/main" id="{C0FEFE3A-D79D-DF28-A854-1EB1E83B203D}"/>
              </a:ext>
            </a:extLst>
          </p:cNvPr>
          <p:cNvSpPr>
            <a:spLocks noGrp="1"/>
          </p:cNvSpPr>
          <p:nvPr>
            <p:ph type="sldNum" idx="12"/>
          </p:nvPr>
        </p:nvSpPr>
        <p:spPr/>
        <p:txBody>
          <a:bodyPr/>
          <a:lstStyle/>
          <a:p>
            <a:fld id="{00000000-1234-1234-1234-123412341234}" type="slidenum">
              <a:rPr lang="en-US" altLang="ja-JP" smtClean="0"/>
              <a:pPr/>
              <a:t>2</a:t>
            </a:fld>
            <a:endParaRPr lang="ja-JP" altLang="en-US"/>
          </a:p>
        </p:txBody>
      </p:sp>
      <p:sp>
        <p:nvSpPr>
          <p:cNvPr id="9" name="テキスト プレースホルダー 8">
            <a:extLst>
              <a:ext uri="{FF2B5EF4-FFF2-40B4-BE49-F238E27FC236}">
                <a16:creationId xmlns:a16="http://schemas.microsoft.com/office/drawing/2014/main" id="{49AA73D4-BD7D-E046-391A-1746EC4FE387}"/>
              </a:ext>
            </a:extLst>
          </p:cNvPr>
          <p:cNvSpPr>
            <a:spLocks noGrp="1"/>
          </p:cNvSpPr>
          <p:nvPr>
            <p:ph type="body" idx="1"/>
          </p:nvPr>
        </p:nvSpPr>
        <p:spPr>
          <a:xfrm>
            <a:off x="457200" y="4211520"/>
            <a:ext cx="8229600" cy="1868302"/>
          </a:xfrm>
        </p:spPr>
        <p:txBody>
          <a:bodyPr>
            <a:noAutofit/>
          </a:bodyPr>
          <a:lstStyle/>
          <a:p>
            <a:pPr marL="76200" indent="0">
              <a:buFont typeface="Noto Sans Symbols"/>
              <a:buNone/>
            </a:pPr>
            <a:r>
              <a:rPr kumimoji="1" lang="ja-JP" altLang="en-US" sz="2200" u="sng">
                <a:latin typeface="HaranoAjiMincho-Regular-Identity-H"/>
              </a:rPr>
              <a:t>従来デバイスの問題点</a:t>
            </a:r>
            <a:endParaRPr kumimoji="1" lang="en-US" altLang="ja-JP" sz="2200" u="sng" dirty="0">
              <a:latin typeface="HaranoAjiMincho-Regular-Identity-H"/>
            </a:endParaRPr>
          </a:p>
          <a:p>
            <a:pPr marL="76200" indent="0">
              <a:buNone/>
            </a:pPr>
            <a:r>
              <a:rPr lang="ja-JP" altLang="en-US" sz="2200"/>
              <a:t>・装置が大きく移動空間に制限がある</a:t>
            </a:r>
            <a:endParaRPr lang="en-US" altLang="ja-JP" sz="2200" dirty="0"/>
          </a:p>
          <a:p>
            <a:pPr marL="76200" indent="0">
              <a:buNone/>
            </a:pPr>
            <a:r>
              <a:rPr lang="ja-JP" altLang="en-US" sz="2200"/>
              <a:t>・装着時に隣の指に干渉してしまう</a:t>
            </a:r>
            <a:endParaRPr lang="en-US" altLang="ja-JP" sz="2200" dirty="0"/>
          </a:p>
          <a:p>
            <a:pPr marL="76200" indent="0">
              <a:buNone/>
            </a:pPr>
            <a:r>
              <a:rPr lang="ja-JP" altLang="en-US" sz="2200"/>
              <a:t>・指腹部分が覆われることで現実での操作が並行して行えない</a:t>
            </a:r>
            <a:endParaRPr lang="en-US" altLang="ja-JP" sz="2200" dirty="0"/>
          </a:p>
        </p:txBody>
      </p:sp>
      <p:grpSp>
        <p:nvGrpSpPr>
          <p:cNvPr id="10" name="グループ化 9">
            <a:extLst>
              <a:ext uri="{FF2B5EF4-FFF2-40B4-BE49-F238E27FC236}">
                <a16:creationId xmlns:a16="http://schemas.microsoft.com/office/drawing/2014/main" id="{E3C5038C-498D-BE63-8A09-022409BC01AE}"/>
              </a:ext>
            </a:extLst>
          </p:cNvPr>
          <p:cNvGrpSpPr/>
          <p:nvPr/>
        </p:nvGrpSpPr>
        <p:grpSpPr>
          <a:xfrm>
            <a:off x="218759" y="13143397"/>
            <a:ext cx="14918847" cy="5328724"/>
            <a:chOff x="15893505" y="14545674"/>
            <a:chExt cx="14918846" cy="5328722"/>
          </a:xfrm>
        </p:grpSpPr>
        <p:sp>
          <p:nvSpPr>
            <p:cNvPr id="11" name="テキスト ボックス 10">
              <a:extLst>
                <a:ext uri="{FF2B5EF4-FFF2-40B4-BE49-F238E27FC236}">
                  <a16:creationId xmlns:a16="http://schemas.microsoft.com/office/drawing/2014/main" id="{926E79DF-AB3E-A192-14FD-0F5C8DFED150}"/>
                </a:ext>
              </a:extLst>
            </p:cNvPr>
            <p:cNvSpPr txBox="1"/>
            <p:nvPr/>
          </p:nvSpPr>
          <p:spPr>
            <a:xfrm>
              <a:off x="15893505" y="14545674"/>
              <a:ext cx="14918846" cy="1200330"/>
            </a:xfrm>
            <a:prstGeom prst="rect">
              <a:avLst/>
            </a:prstGeom>
            <a:noFill/>
          </p:spPr>
          <p:txBody>
            <a:bodyPr wrap="square" rtlCol="0">
              <a:spAutoFit/>
            </a:bodyPr>
            <a:lstStyle/>
            <a:p>
              <a:pPr algn="l"/>
              <a:r>
                <a:rPr lang="ja-JP" altLang="en-US" sz="3600" b="1" i="0" strike="noStrike" baseline="0">
                  <a:latin typeface="HaranoAjiMincho-Regular-Identity-H"/>
                </a:rPr>
                <a:t>柔らかさ提示</a:t>
              </a:r>
              <a:endParaRPr lang="en-US" altLang="ja-JP" sz="3600" b="1" i="0" strike="noStrike" baseline="0" dirty="0">
                <a:latin typeface="HaranoAjiMincho-Regular-Identity-H"/>
              </a:endParaRPr>
            </a:p>
            <a:p>
              <a:pPr algn="l"/>
              <a:r>
                <a:rPr lang="ja-JP" altLang="en-US" sz="3600" b="0" i="0" u="none" strike="noStrike" baseline="0">
                  <a:latin typeface="HaranoAjiMincho-Regular-Identity-H"/>
                </a:rPr>
                <a:t>指先への接触面積に応じた反力を変化させることで提示可能</a:t>
              </a:r>
              <a:r>
                <a:rPr lang="en-US" altLang="ja-JP" sz="3600" b="0" i="0" u="none" strike="noStrike" baseline="0" dirty="0">
                  <a:latin typeface="HaranoAjiMincho-Regular-Identity-H"/>
                </a:rPr>
                <a:t>[2][</a:t>
              </a:r>
              <a:r>
                <a:rPr lang="en-US" altLang="ja-JP" sz="3600" dirty="0">
                  <a:latin typeface="HaranoAjiMincho-Regular-Identity-H"/>
                </a:rPr>
                <a:t>3</a:t>
              </a:r>
              <a:r>
                <a:rPr lang="en-US" altLang="ja-JP" sz="3600" b="0" i="0" u="none" strike="noStrike" baseline="0" dirty="0">
                  <a:latin typeface="HaranoAjiMincho-Regular-Identity-H"/>
                </a:rPr>
                <a:t>]</a:t>
              </a:r>
              <a:endParaRPr kumimoji="1" lang="en-US" altLang="ja-JP" sz="2400" dirty="0"/>
            </a:p>
          </p:txBody>
        </p:sp>
        <p:pic>
          <p:nvPicPr>
            <p:cNvPr id="12" name="Picture 2" descr="ダイアグラム&#10;&#10;自動的に生成された説明">
              <a:extLst>
                <a:ext uri="{FF2B5EF4-FFF2-40B4-BE49-F238E27FC236}">
                  <a16:creationId xmlns:a16="http://schemas.microsoft.com/office/drawing/2014/main" id="{9537655C-388B-99A2-0F11-BDB63ED348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00125" y="15875455"/>
              <a:ext cx="3544212" cy="3313361"/>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a:extLst>
                <a:ext uri="{FF2B5EF4-FFF2-40B4-BE49-F238E27FC236}">
                  <a16:creationId xmlns:a16="http://schemas.microsoft.com/office/drawing/2014/main" id="{E4ED3C7D-D870-8ABA-758A-14F0053219F5}"/>
                </a:ext>
              </a:extLst>
            </p:cNvPr>
            <p:cNvSpPr txBox="1"/>
            <p:nvPr/>
          </p:nvSpPr>
          <p:spPr>
            <a:xfrm>
              <a:off x="19996050" y="19391151"/>
              <a:ext cx="2190723" cy="461666"/>
            </a:xfrm>
            <a:prstGeom prst="rect">
              <a:avLst/>
            </a:prstGeom>
            <a:noFill/>
          </p:spPr>
          <p:txBody>
            <a:bodyPr wrap="square" rtlCol="0">
              <a:spAutoFit/>
            </a:bodyPr>
            <a:lstStyle/>
            <a:p>
              <a:pPr algn="l"/>
              <a:r>
                <a:rPr lang="ja-JP" altLang="en-US" sz="2400">
                  <a:latin typeface="HaranoAjiMincho-Regular-Identity-H"/>
                </a:rPr>
                <a:t>図</a:t>
              </a:r>
              <a:r>
                <a:rPr lang="en-US" altLang="ja-JP" sz="2400" dirty="0">
                  <a:latin typeface="HaranoAjiMincho-Regular-Identity-H"/>
                </a:rPr>
                <a:t>:</a:t>
              </a:r>
              <a:r>
                <a:rPr lang="en-US" altLang="ja-JP" sz="2400" b="0" i="0" u="none" strike="noStrike" baseline="0" dirty="0">
                  <a:latin typeface="HaranoAjiMincho-Regular-Identity-H"/>
                </a:rPr>
                <a:t>[2]</a:t>
              </a:r>
              <a:r>
                <a:rPr lang="ja-JP" altLang="en-US" sz="2400" b="0" i="0" u="none" strike="noStrike" baseline="0">
                  <a:latin typeface="HaranoAjiMincho-Regular-Identity-H"/>
                </a:rPr>
                <a:t>より引用</a:t>
              </a:r>
              <a:endParaRPr kumimoji="1" lang="en-US" altLang="ja-JP" sz="2400" dirty="0"/>
            </a:p>
          </p:txBody>
        </p:sp>
        <p:sp>
          <p:nvSpPr>
            <p:cNvPr id="14" name="テキスト ボックス 13">
              <a:extLst>
                <a:ext uri="{FF2B5EF4-FFF2-40B4-BE49-F238E27FC236}">
                  <a16:creationId xmlns:a16="http://schemas.microsoft.com/office/drawing/2014/main" id="{1F9F3276-1833-C3FC-D08A-64DE68283F43}"/>
                </a:ext>
              </a:extLst>
            </p:cNvPr>
            <p:cNvSpPr txBox="1"/>
            <p:nvPr/>
          </p:nvSpPr>
          <p:spPr>
            <a:xfrm>
              <a:off x="26133361" y="19412730"/>
              <a:ext cx="2190723" cy="461666"/>
            </a:xfrm>
            <a:prstGeom prst="rect">
              <a:avLst/>
            </a:prstGeom>
            <a:noFill/>
          </p:spPr>
          <p:txBody>
            <a:bodyPr wrap="square" rtlCol="0">
              <a:spAutoFit/>
            </a:bodyPr>
            <a:lstStyle/>
            <a:p>
              <a:pPr algn="l"/>
              <a:r>
                <a:rPr lang="ja-JP" altLang="en-US" sz="2400">
                  <a:latin typeface="HaranoAjiMincho-Regular-Identity-H"/>
                </a:rPr>
                <a:t>図</a:t>
              </a:r>
              <a:r>
                <a:rPr lang="en-US" altLang="ja-JP" sz="2400" dirty="0">
                  <a:latin typeface="HaranoAjiMincho-Regular-Identity-H"/>
                </a:rPr>
                <a:t>:</a:t>
              </a:r>
              <a:r>
                <a:rPr lang="en-US" altLang="ja-JP" sz="2400" b="0" i="0" u="none" strike="noStrike" baseline="0" dirty="0">
                  <a:latin typeface="HaranoAjiMincho-Regular-Identity-H"/>
                </a:rPr>
                <a:t>[3]</a:t>
              </a:r>
              <a:r>
                <a:rPr lang="ja-JP" altLang="en-US" sz="2400" b="0" i="0" u="none" strike="noStrike" baseline="0">
                  <a:latin typeface="HaranoAjiMincho-Regular-Identity-H"/>
                </a:rPr>
                <a:t>より引用</a:t>
              </a:r>
              <a:endParaRPr kumimoji="1" lang="en-US" altLang="ja-JP" sz="2400" dirty="0"/>
            </a:p>
          </p:txBody>
        </p:sp>
        <p:pic>
          <p:nvPicPr>
            <p:cNvPr id="15" name="図 14" descr="ダイアグラム&#10;&#10;自動的に生成された説明">
              <a:extLst>
                <a:ext uri="{FF2B5EF4-FFF2-40B4-BE49-F238E27FC236}">
                  <a16:creationId xmlns:a16="http://schemas.microsoft.com/office/drawing/2014/main" id="{6BC2A0F9-9263-280B-D70E-04A2575C57BD}"/>
                </a:ext>
              </a:extLst>
            </p:cNvPr>
            <p:cNvPicPr>
              <a:picLocks noChangeAspect="1"/>
            </p:cNvPicPr>
            <p:nvPr/>
          </p:nvPicPr>
          <p:blipFill>
            <a:blip r:embed="rId4"/>
            <a:stretch>
              <a:fillRect/>
            </a:stretch>
          </p:blipFill>
          <p:spPr>
            <a:xfrm>
              <a:off x="25440245" y="15984067"/>
              <a:ext cx="3511841" cy="3204751"/>
            </a:xfrm>
            <a:prstGeom prst="rect">
              <a:avLst/>
            </a:prstGeom>
          </p:spPr>
        </p:pic>
        <p:pic>
          <p:nvPicPr>
            <p:cNvPr id="16" name="Picture 3" descr="時計が付いている白黒写真&#10;&#10;低い精度で自動的に生成された説明">
              <a:extLst>
                <a:ext uri="{FF2B5EF4-FFF2-40B4-BE49-F238E27FC236}">
                  <a16:creationId xmlns:a16="http://schemas.microsoft.com/office/drawing/2014/main" id="{A2680511-DB31-78D8-BE9A-F7AFB66CCC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16096" y="16179171"/>
              <a:ext cx="4188122" cy="3009647"/>
            </a:xfrm>
            <a:prstGeom prst="rect">
              <a:avLst/>
            </a:prstGeom>
            <a:noFill/>
            <a:extLst>
              <a:ext uri="{909E8E84-426E-40DD-AFC4-6F175D3DCCD1}">
                <a14:hiddenFill xmlns:a14="http://schemas.microsoft.com/office/drawing/2010/main">
                  <a:solidFill>
                    <a:srgbClr val="FFFFFF"/>
                  </a:solidFill>
                </a14:hiddenFill>
              </a:ext>
            </a:extLst>
          </p:spPr>
        </p:pic>
      </p:grpSp>
      <p:pic>
        <p:nvPicPr>
          <p:cNvPr id="17" name="図 16" descr="ダイアグラム&#10;&#10;自動的に生成された説明">
            <a:extLst>
              <a:ext uri="{FF2B5EF4-FFF2-40B4-BE49-F238E27FC236}">
                <a16:creationId xmlns:a16="http://schemas.microsoft.com/office/drawing/2014/main" id="{4C00D698-40A2-E3C9-ABD0-1F78343AD1B2}"/>
              </a:ext>
            </a:extLst>
          </p:cNvPr>
          <p:cNvPicPr>
            <a:picLocks noChangeAspect="1"/>
          </p:cNvPicPr>
          <p:nvPr/>
        </p:nvPicPr>
        <p:blipFill>
          <a:blip r:embed="rId4"/>
          <a:stretch>
            <a:fillRect/>
          </a:stretch>
        </p:blipFill>
        <p:spPr>
          <a:xfrm>
            <a:off x="6847029" y="1939917"/>
            <a:ext cx="2146287" cy="1958606"/>
          </a:xfrm>
          <a:prstGeom prst="rect">
            <a:avLst/>
          </a:prstGeom>
        </p:spPr>
      </p:pic>
      <p:sp>
        <p:nvSpPr>
          <p:cNvPr id="18" name="テキスト プレースホルダー 2">
            <a:extLst>
              <a:ext uri="{FF2B5EF4-FFF2-40B4-BE49-F238E27FC236}">
                <a16:creationId xmlns:a16="http://schemas.microsoft.com/office/drawing/2014/main" id="{A23E866D-765D-0AAD-1CEA-AB02A1B6FA3A}"/>
              </a:ext>
            </a:extLst>
          </p:cNvPr>
          <p:cNvSpPr txBox="1">
            <a:spLocks/>
          </p:cNvSpPr>
          <p:nvPr/>
        </p:nvSpPr>
        <p:spPr>
          <a:xfrm>
            <a:off x="457200" y="1864041"/>
            <a:ext cx="4588162" cy="1472945"/>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RPr/>
            </a:defPPr>
            <a:lvl1pPr marL="342900" marR="0" lvl="0" indent="-266700" algn="l" rtl="0">
              <a:lnSpc>
                <a:spcPct val="120000"/>
              </a:lnSpc>
              <a:spcBef>
                <a:spcPts val="300"/>
              </a:spcBef>
              <a:spcAft>
                <a:spcPts val="0"/>
              </a:spcAft>
              <a:buClr>
                <a:srgbClr val="FF3300"/>
              </a:buClr>
              <a:buSzPts val="2000"/>
              <a:buFont typeface="Noto Sans Symbols"/>
              <a:buChar char="●"/>
              <a:defRPr sz="2000" b="0" i="0" u="none" strike="noStrike" cap="none">
                <a:solidFill>
                  <a:srgbClr val="003300"/>
                </a:solidFill>
                <a:latin typeface="Arial"/>
                <a:ea typeface="Arial"/>
                <a:cs typeface="Arial"/>
                <a:sym typeface="Arial"/>
              </a:defRPr>
            </a:lvl1pPr>
            <a:lvl2pPr marL="685800" marR="0" lvl="1" indent="-257175" algn="l" rtl="0">
              <a:lnSpc>
                <a:spcPct val="120000"/>
              </a:lnSpc>
              <a:spcBef>
                <a:spcPts val="270"/>
              </a:spcBef>
              <a:spcAft>
                <a:spcPts val="0"/>
              </a:spcAft>
              <a:buClr>
                <a:srgbClr val="92D050"/>
              </a:buClr>
              <a:buSzPts val="1800"/>
              <a:buFont typeface="Noto Sans Symbols"/>
              <a:buChar char="●"/>
              <a:defRPr sz="1800" b="0" i="0" u="none" strike="noStrike" cap="none">
                <a:solidFill>
                  <a:schemeClr val="dk1"/>
                </a:solidFill>
                <a:latin typeface="Arial"/>
                <a:ea typeface="Arial"/>
                <a:cs typeface="Arial"/>
                <a:sym typeface="Arial"/>
              </a:defRPr>
            </a:lvl2pPr>
            <a:lvl3pPr marL="1028700" marR="0" lvl="2" indent="-247650" algn="l" rtl="0">
              <a:lnSpc>
                <a:spcPct val="120000"/>
              </a:lnSpc>
              <a:spcBef>
                <a:spcPts val="240"/>
              </a:spcBef>
              <a:spcAft>
                <a:spcPts val="0"/>
              </a:spcAft>
              <a:buClr>
                <a:srgbClr val="92CCDC"/>
              </a:buClr>
              <a:buSzPts val="1600"/>
              <a:buFont typeface="Noto Sans Symbols"/>
              <a:buChar char="●"/>
              <a:defRPr sz="1600" b="0" i="0" u="none" strike="noStrike" cap="none">
                <a:solidFill>
                  <a:schemeClr val="dk1"/>
                </a:solidFill>
                <a:latin typeface="Arial"/>
                <a:ea typeface="Arial"/>
                <a:cs typeface="Arial"/>
                <a:sym typeface="Arial"/>
              </a:defRPr>
            </a:lvl3pPr>
            <a:lvl4pPr marL="1371600" marR="0" lvl="3" indent="-238125" algn="l" rtl="0">
              <a:lnSpc>
                <a:spcPct val="120000"/>
              </a:lnSpc>
              <a:spcBef>
                <a:spcPts val="210"/>
              </a:spcBef>
              <a:spcAft>
                <a:spcPts val="0"/>
              </a:spcAft>
              <a:buClr>
                <a:srgbClr val="B2A0C7"/>
              </a:buClr>
              <a:buSzPts val="1400"/>
              <a:buFont typeface="Noto Sans Symbols"/>
              <a:buChar char="●"/>
              <a:defRPr sz="1400" b="0" i="0" u="none" strike="noStrike" cap="none">
                <a:solidFill>
                  <a:schemeClr val="dk1"/>
                </a:solidFill>
                <a:latin typeface="Arial"/>
                <a:ea typeface="Arial"/>
                <a:cs typeface="Arial"/>
                <a:sym typeface="Arial"/>
              </a:defRPr>
            </a:lvl4pPr>
            <a:lvl5pPr marL="1714500" marR="0" lvl="4" indent="-238125" algn="l" rtl="0">
              <a:lnSpc>
                <a:spcPct val="120000"/>
              </a:lnSpc>
              <a:spcBef>
                <a:spcPts val="210"/>
              </a:spcBef>
              <a:spcAft>
                <a:spcPts val="0"/>
              </a:spcAft>
              <a:buClr>
                <a:srgbClr val="D99593"/>
              </a:buClr>
              <a:buSzPts val="1400"/>
              <a:buFont typeface="Noto Sans Symbols"/>
              <a:buChar char="●"/>
              <a:defRPr sz="1400" b="0" i="0" u="none" strike="noStrike" cap="none">
                <a:solidFill>
                  <a:schemeClr val="dk1"/>
                </a:solidFill>
                <a:latin typeface="Arial"/>
                <a:ea typeface="Arial"/>
                <a:cs typeface="Arial"/>
                <a:sym typeface="Arial"/>
              </a:defRPr>
            </a:lvl5pPr>
            <a:lvl6pPr marL="2057400" marR="0" lvl="5" indent="-257175" algn="l" rtl="0">
              <a:lnSpc>
                <a:spcPct val="100000"/>
              </a:lnSpc>
              <a:spcBef>
                <a:spcPts val="27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2400300" marR="0" lvl="6" indent="-257175" algn="l" rtl="0">
              <a:lnSpc>
                <a:spcPct val="100000"/>
              </a:lnSpc>
              <a:spcBef>
                <a:spcPts val="27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2743200" marR="0" lvl="7" indent="-257175" algn="l" rtl="0">
              <a:lnSpc>
                <a:spcPct val="100000"/>
              </a:lnSpc>
              <a:spcBef>
                <a:spcPts val="27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3086100" marR="0" lvl="8" indent="-257175" algn="l" rtl="0">
              <a:lnSpc>
                <a:spcPct val="100000"/>
              </a:lnSpc>
              <a:spcBef>
                <a:spcPts val="27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76200" indent="0">
              <a:buFont typeface="Noto Sans Symbols"/>
              <a:buNone/>
            </a:pPr>
            <a:r>
              <a:rPr lang="ja-JP" altLang="en-US" sz="2400" b="1">
                <a:latin typeface="HaranoAjiMincho-Regular-Identity-H"/>
              </a:rPr>
              <a:t>柔らかさ提示</a:t>
            </a:r>
            <a:endParaRPr lang="en-US" altLang="ja-JP" sz="2400" b="1" dirty="0">
              <a:latin typeface="HaranoAjiMincho-Regular-Identity-H"/>
            </a:endParaRPr>
          </a:p>
          <a:p>
            <a:pPr marL="76200" indent="0">
              <a:buFont typeface="Noto Sans Symbols"/>
              <a:buNone/>
            </a:pPr>
            <a:r>
              <a:rPr lang="ja-JP" altLang="en-US" sz="2200">
                <a:latin typeface="HaranoAjiMincho-Regular-Identity-H"/>
              </a:rPr>
              <a:t>指先への接触面積に応じた反力を変化させることで提示可能</a:t>
            </a:r>
            <a:r>
              <a:rPr lang="en-US" altLang="ja-JP" sz="2200" dirty="0">
                <a:latin typeface="HaranoAjiMincho-Regular-Identity-H"/>
              </a:rPr>
              <a:t>[1][2]</a:t>
            </a:r>
          </a:p>
        </p:txBody>
      </p:sp>
      <p:pic>
        <p:nvPicPr>
          <p:cNvPr id="19" name="Picture 2" descr="ダイアグラム&#10;&#10;自動的に生成された説明">
            <a:extLst>
              <a:ext uri="{FF2B5EF4-FFF2-40B4-BE49-F238E27FC236}">
                <a16:creationId xmlns:a16="http://schemas.microsoft.com/office/drawing/2014/main" id="{66183D27-6C2E-2787-DC9D-A7372FBC73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5014" y="1937353"/>
            <a:ext cx="2095066" cy="1958606"/>
          </a:xfrm>
          <a:prstGeom prst="rect">
            <a:avLst/>
          </a:prstGeom>
          <a:noFill/>
          <a:extLst>
            <a:ext uri="{909E8E84-426E-40DD-AFC4-6F175D3DCCD1}">
              <a14:hiddenFill xmlns:a14="http://schemas.microsoft.com/office/drawing/2010/main">
                <a:solidFill>
                  <a:srgbClr val="FFFFFF"/>
                </a:solidFill>
              </a14:hiddenFill>
            </a:ext>
          </a:extLst>
        </p:spPr>
      </p:pic>
      <p:sp>
        <p:nvSpPr>
          <p:cNvPr id="20" name="テキスト ボックス 19">
            <a:extLst>
              <a:ext uri="{FF2B5EF4-FFF2-40B4-BE49-F238E27FC236}">
                <a16:creationId xmlns:a16="http://schemas.microsoft.com/office/drawing/2014/main" id="{280D412C-7FF8-D165-0268-4071EC7DEFF5}"/>
              </a:ext>
            </a:extLst>
          </p:cNvPr>
          <p:cNvSpPr txBox="1"/>
          <p:nvPr/>
        </p:nvSpPr>
        <p:spPr>
          <a:xfrm>
            <a:off x="5112749" y="4004908"/>
            <a:ext cx="1734280" cy="307777"/>
          </a:xfrm>
          <a:prstGeom prst="rect">
            <a:avLst/>
          </a:prstGeom>
          <a:noFill/>
        </p:spPr>
        <p:txBody>
          <a:bodyPr wrap="square" rtlCol="0">
            <a:spAutoFit/>
          </a:bodyPr>
          <a:lstStyle/>
          <a:p>
            <a:pPr algn="l"/>
            <a:r>
              <a:rPr lang="ja-JP" altLang="en-US">
                <a:latin typeface="HaranoAjiMincho-Regular-Identity-H"/>
              </a:rPr>
              <a:t>図</a:t>
            </a:r>
            <a:r>
              <a:rPr lang="en-US" altLang="ja-JP" dirty="0">
                <a:latin typeface="HaranoAjiMincho-Regular-Identity-H"/>
              </a:rPr>
              <a:t>:</a:t>
            </a:r>
            <a:r>
              <a:rPr lang="en-US" altLang="ja-JP" b="0" i="0" u="none" strike="noStrike" baseline="0" dirty="0">
                <a:latin typeface="HaranoAjiMincho-Regular-Identity-H"/>
              </a:rPr>
              <a:t>[1]</a:t>
            </a:r>
            <a:r>
              <a:rPr lang="ja-JP" altLang="en-US" b="0" i="0" u="none" strike="noStrike" baseline="0">
                <a:latin typeface="HaranoAjiMincho-Regular-Identity-H"/>
              </a:rPr>
              <a:t>より引用</a:t>
            </a:r>
            <a:endParaRPr kumimoji="1" lang="en-US" altLang="ja-JP" dirty="0"/>
          </a:p>
        </p:txBody>
      </p:sp>
      <p:sp>
        <p:nvSpPr>
          <p:cNvPr id="21" name="テキスト ボックス 20">
            <a:extLst>
              <a:ext uri="{FF2B5EF4-FFF2-40B4-BE49-F238E27FC236}">
                <a16:creationId xmlns:a16="http://schemas.microsoft.com/office/drawing/2014/main" id="{890E4044-3486-CA4D-4412-9EF99FE3C0F4}"/>
              </a:ext>
            </a:extLst>
          </p:cNvPr>
          <p:cNvSpPr txBox="1"/>
          <p:nvPr/>
        </p:nvSpPr>
        <p:spPr>
          <a:xfrm>
            <a:off x="7258822" y="4010608"/>
            <a:ext cx="1575895" cy="307777"/>
          </a:xfrm>
          <a:prstGeom prst="rect">
            <a:avLst/>
          </a:prstGeom>
          <a:noFill/>
        </p:spPr>
        <p:txBody>
          <a:bodyPr wrap="square" rtlCol="0">
            <a:spAutoFit/>
          </a:bodyPr>
          <a:lstStyle/>
          <a:p>
            <a:pPr algn="l"/>
            <a:r>
              <a:rPr lang="ja-JP" altLang="en-US">
                <a:latin typeface="HaranoAjiMincho-Regular-Identity-H"/>
              </a:rPr>
              <a:t>図</a:t>
            </a:r>
            <a:r>
              <a:rPr lang="en-US" altLang="ja-JP" dirty="0">
                <a:latin typeface="HaranoAjiMincho-Regular-Identity-H"/>
              </a:rPr>
              <a:t>:</a:t>
            </a:r>
            <a:r>
              <a:rPr lang="en-US" altLang="ja-JP" b="0" i="0" u="none" strike="noStrike" baseline="0" dirty="0">
                <a:latin typeface="HaranoAjiMincho-Regular-Identity-H"/>
              </a:rPr>
              <a:t>[2]</a:t>
            </a:r>
            <a:r>
              <a:rPr lang="ja-JP" altLang="en-US" b="0" i="0" u="none" strike="noStrike" baseline="0">
                <a:latin typeface="HaranoAjiMincho-Regular-Identity-H"/>
              </a:rPr>
              <a:t>より引用</a:t>
            </a:r>
            <a:endParaRPr kumimoji="1" lang="en-US" altLang="ja-JP" dirty="0"/>
          </a:p>
        </p:txBody>
      </p:sp>
    </p:spTree>
    <p:extLst>
      <p:ext uri="{BB962C8B-B14F-4D97-AF65-F5344CB8AC3E}">
        <p14:creationId xmlns:p14="http://schemas.microsoft.com/office/powerpoint/2010/main" val="8523136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1C00D8E-B597-6AFE-F1CF-36B7D12F36DA}"/>
              </a:ext>
            </a:extLst>
          </p:cNvPr>
          <p:cNvSpPr>
            <a:spLocks noGrp="1"/>
          </p:cNvSpPr>
          <p:nvPr>
            <p:ph type="title"/>
          </p:nvPr>
        </p:nvSpPr>
        <p:spPr/>
        <p:txBody>
          <a:bodyPr/>
          <a:lstStyle/>
          <a:p>
            <a:r>
              <a:rPr kumimoji="1" lang="ja-JP" altLang="en-US"/>
              <a:t>背景</a:t>
            </a:r>
          </a:p>
        </p:txBody>
      </p:sp>
      <p:sp>
        <p:nvSpPr>
          <p:cNvPr id="4" name="スライド番号プレースホルダー 3">
            <a:extLst>
              <a:ext uri="{FF2B5EF4-FFF2-40B4-BE49-F238E27FC236}">
                <a16:creationId xmlns:a16="http://schemas.microsoft.com/office/drawing/2014/main" id="{39FC4CE2-F3E4-3E7F-AE48-76D66E62C18B}"/>
              </a:ext>
            </a:extLst>
          </p:cNvPr>
          <p:cNvSpPr>
            <a:spLocks noGrp="1"/>
          </p:cNvSpPr>
          <p:nvPr>
            <p:ph type="sldNum" idx="12"/>
          </p:nvPr>
        </p:nvSpPr>
        <p:spPr/>
        <p:txBody>
          <a:bodyPr/>
          <a:lstStyle/>
          <a:p>
            <a:fld id="{00000000-1234-1234-1234-123412341234}" type="slidenum">
              <a:rPr lang="en-US" altLang="ja-JP" smtClean="0"/>
              <a:pPr/>
              <a:t>3</a:t>
            </a:fld>
            <a:endParaRPr lang="ja-JP" altLang="en-US"/>
          </a:p>
        </p:txBody>
      </p:sp>
      <p:sp>
        <p:nvSpPr>
          <p:cNvPr id="6" name="テキスト プレースホルダー 2">
            <a:extLst>
              <a:ext uri="{FF2B5EF4-FFF2-40B4-BE49-F238E27FC236}">
                <a16:creationId xmlns:a16="http://schemas.microsoft.com/office/drawing/2014/main" id="{A19A67E3-1642-4A66-649F-813FC681D1EB}"/>
              </a:ext>
            </a:extLst>
          </p:cNvPr>
          <p:cNvSpPr txBox="1">
            <a:spLocks/>
          </p:cNvSpPr>
          <p:nvPr/>
        </p:nvSpPr>
        <p:spPr>
          <a:xfrm>
            <a:off x="600924" y="1071546"/>
            <a:ext cx="7942151" cy="2334313"/>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342900" marR="0" lvl="0" indent="-266700" algn="l" rtl="0">
              <a:lnSpc>
                <a:spcPct val="120000"/>
              </a:lnSpc>
              <a:spcBef>
                <a:spcPts val="300"/>
              </a:spcBef>
              <a:spcAft>
                <a:spcPts val="0"/>
              </a:spcAft>
              <a:buClr>
                <a:srgbClr val="FF3300"/>
              </a:buClr>
              <a:buSzPts val="2000"/>
              <a:buFont typeface="Noto Sans Symbols"/>
              <a:buChar char="●"/>
              <a:defRPr sz="2000" b="0" i="0" u="none" strike="noStrike" cap="none">
                <a:solidFill>
                  <a:srgbClr val="003300"/>
                </a:solidFill>
                <a:latin typeface="Arial"/>
                <a:ea typeface="Arial"/>
                <a:cs typeface="Arial"/>
                <a:sym typeface="Arial"/>
              </a:defRPr>
            </a:lvl1pPr>
            <a:lvl2pPr marL="685800" marR="0" lvl="1" indent="-257175" algn="l" rtl="0">
              <a:lnSpc>
                <a:spcPct val="120000"/>
              </a:lnSpc>
              <a:spcBef>
                <a:spcPts val="270"/>
              </a:spcBef>
              <a:spcAft>
                <a:spcPts val="0"/>
              </a:spcAft>
              <a:buClr>
                <a:srgbClr val="92D050"/>
              </a:buClr>
              <a:buSzPts val="1800"/>
              <a:buFont typeface="Noto Sans Symbols"/>
              <a:buChar char="●"/>
              <a:defRPr sz="1800" b="0" i="0" u="none" strike="noStrike" cap="none">
                <a:solidFill>
                  <a:schemeClr val="dk1"/>
                </a:solidFill>
                <a:latin typeface="Arial"/>
                <a:ea typeface="Arial"/>
                <a:cs typeface="Arial"/>
                <a:sym typeface="Arial"/>
              </a:defRPr>
            </a:lvl2pPr>
            <a:lvl3pPr marL="1028700" marR="0" lvl="2" indent="-247650" algn="l" rtl="0">
              <a:lnSpc>
                <a:spcPct val="120000"/>
              </a:lnSpc>
              <a:spcBef>
                <a:spcPts val="240"/>
              </a:spcBef>
              <a:spcAft>
                <a:spcPts val="0"/>
              </a:spcAft>
              <a:buClr>
                <a:srgbClr val="92CCDC"/>
              </a:buClr>
              <a:buSzPts val="1600"/>
              <a:buFont typeface="Noto Sans Symbols"/>
              <a:buChar char="●"/>
              <a:defRPr sz="1600" b="0" i="0" u="none" strike="noStrike" cap="none">
                <a:solidFill>
                  <a:schemeClr val="dk1"/>
                </a:solidFill>
                <a:latin typeface="Arial"/>
                <a:ea typeface="Arial"/>
                <a:cs typeface="Arial"/>
                <a:sym typeface="Arial"/>
              </a:defRPr>
            </a:lvl3pPr>
            <a:lvl4pPr marL="1371600" marR="0" lvl="3" indent="-238125" algn="l" rtl="0">
              <a:lnSpc>
                <a:spcPct val="120000"/>
              </a:lnSpc>
              <a:spcBef>
                <a:spcPts val="210"/>
              </a:spcBef>
              <a:spcAft>
                <a:spcPts val="0"/>
              </a:spcAft>
              <a:buClr>
                <a:srgbClr val="B2A0C7"/>
              </a:buClr>
              <a:buSzPts val="1400"/>
              <a:buFont typeface="Noto Sans Symbols"/>
              <a:buChar char="●"/>
              <a:defRPr sz="1400" b="0" i="0" u="none" strike="noStrike" cap="none">
                <a:solidFill>
                  <a:schemeClr val="dk1"/>
                </a:solidFill>
                <a:latin typeface="Arial"/>
                <a:ea typeface="Arial"/>
                <a:cs typeface="Arial"/>
                <a:sym typeface="Arial"/>
              </a:defRPr>
            </a:lvl4pPr>
            <a:lvl5pPr marL="1714500" marR="0" lvl="4" indent="-238125" algn="l" rtl="0">
              <a:lnSpc>
                <a:spcPct val="120000"/>
              </a:lnSpc>
              <a:spcBef>
                <a:spcPts val="210"/>
              </a:spcBef>
              <a:spcAft>
                <a:spcPts val="0"/>
              </a:spcAft>
              <a:buClr>
                <a:srgbClr val="D99593"/>
              </a:buClr>
              <a:buSzPts val="1400"/>
              <a:buFont typeface="Noto Sans Symbols"/>
              <a:buChar char="●"/>
              <a:defRPr sz="1400" b="0" i="0" u="none" strike="noStrike" cap="none">
                <a:solidFill>
                  <a:schemeClr val="dk1"/>
                </a:solidFill>
                <a:latin typeface="Arial"/>
                <a:ea typeface="Arial"/>
                <a:cs typeface="Arial"/>
                <a:sym typeface="Arial"/>
              </a:defRPr>
            </a:lvl5pPr>
            <a:lvl6pPr marL="2057400" marR="0" lvl="5" indent="-257175" algn="l" rtl="0">
              <a:lnSpc>
                <a:spcPct val="100000"/>
              </a:lnSpc>
              <a:spcBef>
                <a:spcPts val="27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2400300" marR="0" lvl="6" indent="-257175" algn="l" rtl="0">
              <a:lnSpc>
                <a:spcPct val="100000"/>
              </a:lnSpc>
              <a:spcBef>
                <a:spcPts val="27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2743200" marR="0" lvl="7" indent="-257175" algn="l" rtl="0">
              <a:lnSpc>
                <a:spcPct val="100000"/>
              </a:lnSpc>
              <a:spcBef>
                <a:spcPts val="27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3086100" marR="0" lvl="8" indent="-257175" algn="l" rtl="0">
              <a:lnSpc>
                <a:spcPct val="100000"/>
              </a:lnSpc>
              <a:spcBef>
                <a:spcPts val="27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76200" indent="0" algn="l">
              <a:buNone/>
            </a:pPr>
            <a:r>
              <a:rPr lang="ja-JP" altLang="en-US" sz="2600" b="1" i="0" strike="noStrike" baseline="0">
                <a:latin typeface="HaranoAjiMincho-Regular-Identity-H"/>
              </a:rPr>
              <a:t>仮説</a:t>
            </a:r>
            <a:endParaRPr lang="en-US" altLang="ja-JP" sz="2600" b="1" i="0" strike="noStrike" baseline="0" dirty="0">
              <a:latin typeface="HaranoAjiMincho-Regular-Identity-H"/>
            </a:endParaRPr>
          </a:p>
          <a:p>
            <a:pPr marL="76200" indent="0">
              <a:buNone/>
            </a:pPr>
            <a:r>
              <a:rPr kumimoji="1" lang="ja-JP" altLang="en-US" sz="2400"/>
              <a:t>全方向への接触面積の広がりの縦方向部分を取り出し</a:t>
            </a:r>
            <a:endParaRPr kumimoji="1" lang="en-US" altLang="ja-JP" sz="2400" dirty="0"/>
          </a:p>
          <a:p>
            <a:pPr marL="76200" indent="0">
              <a:buNone/>
            </a:pPr>
            <a:r>
              <a:rPr lang="ja-JP" altLang="en-US" sz="2400" b="0" i="0" u="none" strike="noStrike" baseline="0">
                <a:latin typeface="HaranoAjiMincho-Regular-Identity-H"/>
              </a:rPr>
              <a:t>指腹部分の障害が小さく横幅を取らない</a:t>
            </a:r>
            <a:r>
              <a:rPr lang="ja-JP" altLang="en-US" sz="2400" b="1" i="0" u="none" strike="noStrike" baseline="0">
                <a:solidFill>
                  <a:srgbClr val="FF0000"/>
                </a:solidFill>
                <a:latin typeface="HaranoAjiMincho-Regular-Identity-H"/>
              </a:rPr>
              <a:t>糸</a:t>
            </a:r>
            <a:r>
              <a:rPr lang="ja-JP" altLang="en-US" sz="2400" b="0" i="0" u="none" strike="noStrike" baseline="0">
                <a:latin typeface="HaranoAjiMincho-Regular-Identity-H"/>
              </a:rPr>
              <a:t>を用いて</a:t>
            </a:r>
            <a:endParaRPr lang="en-US" altLang="ja-JP" sz="2400" b="0" i="0" u="none" strike="noStrike" baseline="0" dirty="0">
              <a:latin typeface="HaranoAjiMincho-Regular-Identity-H"/>
            </a:endParaRPr>
          </a:p>
          <a:p>
            <a:pPr marL="76200" indent="0">
              <a:buNone/>
            </a:pPr>
            <a:r>
              <a:rPr lang="ja-JP" altLang="en-US" sz="2400" b="0" i="0" u="none" strike="noStrike" baseline="0">
                <a:latin typeface="HaranoAjiMincho-Regular-Identity-H"/>
              </a:rPr>
              <a:t>柔らかさ提示ができないだろうか</a:t>
            </a:r>
            <a:endParaRPr lang="en-US" altLang="ja-JP" sz="2400" i="0" u="none" strike="noStrike" baseline="0" dirty="0">
              <a:solidFill>
                <a:srgbClr val="FF0000"/>
              </a:solidFill>
              <a:latin typeface="HaranoAjiMincho-Regular-Identity-H"/>
            </a:endParaRPr>
          </a:p>
        </p:txBody>
      </p:sp>
      <p:sp>
        <p:nvSpPr>
          <p:cNvPr id="17" name="テキスト プレースホルダー 2">
            <a:extLst>
              <a:ext uri="{FF2B5EF4-FFF2-40B4-BE49-F238E27FC236}">
                <a16:creationId xmlns:a16="http://schemas.microsoft.com/office/drawing/2014/main" id="{37EF5F64-0AF3-CC65-C4BE-D282794A6503}"/>
              </a:ext>
            </a:extLst>
          </p:cNvPr>
          <p:cNvSpPr txBox="1">
            <a:spLocks/>
          </p:cNvSpPr>
          <p:nvPr/>
        </p:nvSpPr>
        <p:spPr>
          <a:xfrm>
            <a:off x="161326" y="3405859"/>
            <a:ext cx="6097585" cy="2958589"/>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342900" marR="0" lvl="0" indent="-266700" algn="l" rtl="0">
              <a:lnSpc>
                <a:spcPct val="120000"/>
              </a:lnSpc>
              <a:spcBef>
                <a:spcPts val="300"/>
              </a:spcBef>
              <a:spcAft>
                <a:spcPts val="0"/>
              </a:spcAft>
              <a:buClr>
                <a:srgbClr val="FF3300"/>
              </a:buClr>
              <a:buSzPts val="2000"/>
              <a:buFont typeface="Noto Sans Symbols"/>
              <a:buChar char="●"/>
              <a:defRPr sz="2000" b="0" i="0" u="none" strike="noStrike" cap="none">
                <a:solidFill>
                  <a:srgbClr val="003300"/>
                </a:solidFill>
                <a:latin typeface="Arial"/>
                <a:ea typeface="Arial"/>
                <a:cs typeface="Arial"/>
                <a:sym typeface="Arial"/>
              </a:defRPr>
            </a:lvl1pPr>
            <a:lvl2pPr marL="685800" marR="0" lvl="1" indent="-257175" algn="l" rtl="0">
              <a:lnSpc>
                <a:spcPct val="120000"/>
              </a:lnSpc>
              <a:spcBef>
                <a:spcPts val="270"/>
              </a:spcBef>
              <a:spcAft>
                <a:spcPts val="0"/>
              </a:spcAft>
              <a:buClr>
                <a:srgbClr val="92D050"/>
              </a:buClr>
              <a:buSzPts val="1800"/>
              <a:buFont typeface="Noto Sans Symbols"/>
              <a:buChar char="●"/>
              <a:defRPr sz="1800" b="0" i="0" u="none" strike="noStrike" cap="none">
                <a:solidFill>
                  <a:schemeClr val="dk1"/>
                </a:solidFill>
                <a:latin typeface="Arial"/>
                <a:ea typeface="Arial"/>
                <a:cs typeface="Arial"/>
                <a:sym typeface="Arial"/>
              </a:defRPr>
            </a:lvl2pPr>
            <a:lvl3pPr marL="1028700" marR="0" lvl="2" indent="-247650" algn="l" rtl="0">
              <a:lnSpc>
                <a:spcPct val="120000"/>
              </a:lnSpc>
              <a:spcBef>
                <a:spcPts val="240"/>
              </a:spcBef>
              <a:spcAft>
                <a:spcPts val="0"/>
              </a:spcAft>
              <a:buClr>
                <a:srgbClr val="92CCDC"/>
              </a:buClr>
              <a:buSzPts val="1600"/>
              <a:buFont typeface="Noto Sans Symbols"/>
              <a:buChar char="●"/>
              <a:defRPr sz="1600" b="0" i="0" u="none" strike="noStrike" cap="none">
                <a:solidFill>
                  <a:schemeClr val="dk1"/>
                </a:solidFill>
                <a:latin typeface="Arial"/>
                <a:ea typeface="Arial"/>
                <a:cs typeface="Arial"/>
                <a:sym typeface="Arial"/>
              </a:defRPr>
            </a:lvl3pPr>
            <a:lvl4pPr marL="1371600" marR="0" lvl="3" indent="-238125" algn="l" rtl="0">
              <a:lnSpc>
                <a:spcPct val="120000"/>
              </a:lnSpc>
              <a:spcBef>
                <a:spcPts val="210"/>
              </a:spcBef>
              <a:spcAft>
                <a:spcPts val="0"/>
              </a:spcAft>
              <a:buClr>
                <a:srgbClr val="B2A0C7"/>
              </a:buClr>
              <a:buSzPts val="1400"/>
              <a:buFont typeface="Noto Sans Symbols"/>
              <a:buChar char="●"/>
              <a:defRPr sz="1400" b="0" i="0" u="none" strike="noStrike" cap="none">
                <a:solidFill>
                  <a:schemeClr val="dk1"/>
                </a:solidFill>
                <a:latin typeface="Arial"/>
                <a:ea typeface="Arial"/>
                <a:cs typeface="Arial"/>
                <a:sym typeface="Arial"/>
              </a:defRPr>
            </a:lvl4pPr>
            <a:lvl5pPr marL="1714500" marR="0" lvl="4" indent="-238125" algn="l" rtl="0">
              <a:lnSpc>
                <a:spcPct val="120000"/>
              </a:lnSpc>
              <a:spcBef>
                <a:spcPts val="210"/>
              </a:spcBef>
              <a:spcAft>
                <a:spcPts val="0"/>
              </a:spcAft>
              <a:buClr>
                <a:srgbClr val="D99593"/>
              </a:buClr>
              <a:buSzPts val="1400"/>
              <a:buFont typeface="Noto Sans Symbols"/>
              <a:buChar char="●"/>
              <a:defRPr sz="1400" b="0" i="0" u="none" strike="noStrike" cap="none">
                <a:solidFill>
                  <a:schemeClr val="dk1"/>
                </a:solidFill>
                <a:latin typeface="Arial"/>
                <a:ea typeface="Arial"/>
                <a:cs typeface="Arial"/>
                <a:sym typeface="Arial"/>
              </a:defRPr>
            </a:lvl5pPr>
            <a:lvl6pPr marL="2057400" marR="0" lvl="5" indent="-257175" algn="l" rtl="0">
              <a:lnSpc>
                <a:spcPct val="100000"/>
              </a:lnSpc>
              <a:spcBef>
                <a:spcPts val="27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2400300" marR="0" lvl="6" indent="-257175" algn="l" rtl="0">
              <a:lnSpc>
                <a:spcPct val="100000"/>
              </a:lnSpc>
              <a:spcBef>
                <a:spcPts val="27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2743200" marR="0" lvl="7" indent="-257175" algn="l" rtl="0">
              <a:lnSpc>
                <a:spcPct val="100000"/>
              </a:lnSpc>
              <a:spcBef>
                <a:spcPts val="27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3086100" marR="0" lvl="8" indent="-257175" algn="l" rtl="0">
              <a:lnSpc>
                <a:spcPct val="100000"/>
              </a:lnSpc>
              <a:spcBef>
                <a:spcPts val="27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76200" indent="0" algn="l">
              <a:buNone/>
            </a:pPr>
            <a:r>
              <a:rPr kumimoji="1" lang="ja-JP" altLang="en-US" sz="2200" u="sng"/>
              <a:t>糸による柔らかさ知覚に影響を与える要素</a:t>
            </a:r>
            <a:endParaRPr kumimoji="1" lang="en-US" altLang="ja-JP" sz="2200" u="sng" dirty="0"/>
          </a:p>
          <a:p>
            <a:pPr marL="76200" indent="0">
              <a:buNone/>
            </a:pPr>
            <a:r>
              <a:rPr kumimoji="1" lang="ja-JP" altLang="en-US" sz="2200">
                <a:solidFill>
                  <a:schemeClr val="tx1"/>
                </a:solidFill>
              </a:rPr>
              <a:t>・</a:t>
            </a:r>
            <a:r>
              <a:rPr lang="ja-JP" altLang="en-US" sz="2200" b="0" i="0" u="none" strike="noStrike" baseline="0">
                <a:latin typeface="HaranoAjiMincho-Regular-Identity-H"/>
              </a:rPr>
              <a:t>糸の素材</a:t>
            </a:r>
            <a:r>
              <a:rPr lang="en-US" altLang="ja-JP" sz="2200" b="0" i="0" u="none" strike="noStrike" baseline="0" dirty="0">
                <a:latin typeface="HaranoAjiMincho-Regular-Identity-H"/>
              </a:rPr>
              <a:t>, </a:t>
            </a:r>
            <a:r>
              <a:rPr lang="ja-JP" altLang="en-US" sz="2200" b="0" i="0" u="none" strike="noStrike" baseline="0">
                <a:latin typeface="HaranoAjiMincho-Regular-Identity-H"/>
              </a:rPr>
              <a:t>太さ</a:t>
            </a:r>
            <a:r>
              <a:rPr lang="en-US" altLang="ja-JP" sz="2200" b="0" i="0" u="none" strike="noStrike" baseline="0" dirty="0">
                <a:latin typeface="HaranoAjiMincho-Regular-Identity-H"/>
              </a:rPr>
              <a:t>, </a:t>
            </a:r>
            <a:r>
              <a:rPr lang="ja-JP" altLang="en-US" sz="2200" b="0" i="0" u="none" strike="noStrike" baseline="0">
                <a:latin typeface="HaranoAjiMincho-Regular-Identity-H"/>
              </a:rPr>
              <a:t>強度</a:t>
            </a:r>
            <a:endParaRPr lang="en-US" altLang="ja-JP" sz="2200" b="0" i="0" u="none" strike="noStrike" baseline="0" dirty="0">
              <a:latin typeface="HaranoAjiMincho-Regular-Identity-H"/>
            </a:endParaRPr>
          </a:p>
          <a:p>
            <a:pPr marL="76200" indent="0">
              <a:buNone/>
            </a:pPr>
            <a:r>
              <a:rPr lang="ja-JP" altLang="en-US" sz="2200" b="0" i="0" u="none" strike="noStrike" baseline="0">
                <a:latin typeface="HaranoAjiMincho-Regular-Identity-H"/>
              </a:rPr>
              <a:t>・糸の配置　　　　　　　</a:t>
            </a:r>
            <a:endParaRPr lang="en-US" altLang="ja-JP" sz="2200" b="0" i="0" u="none" strike="noStrike" baseline="0" dirty="0">
              <a:latin typeface="HaranoAjiMincho-Regular-Identity-H"/>
            </a:endParaRPr>
          </a:p>
          <a:p>
            <a:pPr marL="76200" indent="0">
              <a:buNone/>
            </a:pPr>
            <a:r>
              <a:rPr lang="ja-JP" altLang="en-US" sz="2200" b="0" i="0" u="none" strike="noStrike" baseline="0">
                <a:latin typeface="HaranoAjiMincho-Regular-Identity-H"/>
              </a:rPr>
              <a:t>・糸にかける力と指の皮膚変形の関係</a:t>
            </a:r>
            <a:endParaRPr lang="en-US" altLang="ja-JP" sz="2200" b="0" i="0" u="none" strike="noStrike" baseline="0" dirty="0">
              <a:latin typeface="HaranoAjiMincho-Regular-Identity-H"/>
            </a:endParaRPr>
          </a:p>
          <a:p>
            <a:pPr marL="76200" indent="0">
              <a:buNone/>
            </a:pPr>
            <a:r>
              <a:rPr lang="ja-JP" altLang="en-US" sz="2200" b="0" i="0" u="none" strike="noStrike" baseline="0">
                <a:latin typeface="HaranoAjiMincho-Regular-Identity-H"/>
              </a:rPr>
              <a:t>・糸の本数・間隔</a:t>
            </a:r>
          </a:p>
          <a:p>
            <a:pPr marL="76200" indent="0">
              <a:buNone/>
            </a:pPr>
            <a:r>
              <a:rPr kumimoji="1" lang="ja-JP" altLang="en-US" sz="2200"/>
              <a:t>・各糸を引くタイミング</a:t>
            </a:r>
          </a:p>
        </p:txBody>
      </p:sp>
      <p:pic>
        <p:nvPicPr>
          <p:cNvPr id="3" name="図 2" descr="ダイアグラム&#10;&#10;自動的に生成された説明">
            <a:extLst>
              <a:ext uri="{FF2B5EF4-FFF2-40B4-BE49-F238E27FC236}">
                <a16:creationId xmlns:a16="http://schemas.microsoft.com/office/drawing/2014/main" id="{9893C45A-A283-6DC7-CA1C-FB89E0C1BED5}"/>
              </a:ext>
            </a:extLst>
          </p:cNvPr>
          <p:cNvPicPr>
            <a:picLocks noChangeAspect="1"/>
          </p:cNvPicPr>
          <p:nvPr/>
        </p:nvPicPr>
        <p:blipFill>
          <a:blip r:embed="rId3"/>
          <a:stretch>
            <a:fillRect/>
          </a:stretch>
        </p:blipFill>
        <p:spPr>
          <a:xfrm>
            <a:off x="5151653" y="3973681"/>
            <a:ext cx="3831021" cy="2156063"/>
          </a:xfrm>
          <a:prstGeom prst="rect">
            <a:avLst/>
          </a:prstGeom>
        </p:spPr>
      </p:pic>
    </p:spTree>
    <p:extLst>
      <p:ext uri="{BB962C8B-B14F-4D97-AF65-F5344CB8AC3E}">
        <p14:creationId xmlns:p14="http://schemas.microsoft.com/office/powerpoint/2010/main" val="135932762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1C00D8E-B597-6AFE-F1CF-36B7D12F36DA}"/>
              </a:ext>
            </a:extLst>
          </p:cNvPr>
          <p:cNvSpPr>
            <a:spLocks noGrp="1"/>
          </p:cNvSpPr>
          <p:nvPr>
            <p:ph type="title"/>
          </p:nvPr>
        </p:nvSpPr>
        <p:spPr/>
        <p:txBody>
          <a:bodyPr/>
          <a:lstStyle/>
          <a:p>
            <a:r>
              <a:rPr kumimoji="1" lang="ja-JP" altLang="en-US"/>
              <a:t>実験</a:t>
            </a:r>
          </a:p>
        </p:txBody>
      </p:sp>
      <p:sp>
        <p:nvSpPr>
          <p:cNvPr id="4" name="スライド番号プレースホルダー 3">
            <a:extLst>
              <a:ext uri="{FF2B5EF4-FFF2-40B4-BE49-F238E27FC236}">
                <a16:creationId xmlns:a16="http://schemas.microsoft.com/office/drawing/2014/main" id="{39FC4CE2-F3E4-3E7F-AE48-76D66E62C18B}"/>
              </a:ext>
            </a:extLst>
          </p:cNvPr>
          <p:cNvSpPr>
            <a:spLocks noGrp="1"/>
          </p:cNvSpPr>
          <p:nvPr>
            <p:ph type="sldNum" idx="12"/>
          </p:nvPr>
        </p:nvSpPr>
        <p:spPr/>
        <p:txBody>
          <a:bodyPr/>
          <a:lstStyle/>
          <a:p>
            <a:fld id="{00000000-1234-1234-1234-123412341234}" type="slidenum">
              <a:rPr lang="en-US" altLang="ja-JP" smtClean="0"/>
              <a:pPr/>
              <a:t>4</a:t>
            </a:fld>
            <a:endParaRPr lang="ja-JP" altLang="en-US"/>
          </a:p>
        </p:txBody>
      </p:sp>
      <p:sp>
        <p:nvSpPr>
          <p:cNvPr id="5" name="テキスト プレースホルダー 2">
            <a:extLst>
              <a:ext uri="{FF2B5EF4-FFF2-40B4-BE49-F238E27FC236}">
                <a16:creationId xmlns:a16="http://schemas.microsoft.com/office/drawing/2014/main" id="{A56FF360-9DDB-8485-78DD-CBD3A427E7D0}"/>
              </a:ext>
            </a:extLst>
          </p:cNvPr>
          <p:cNvSpPr txBox="1">
            <a:spLocks noGrp="1"/>
          </p:cNvSpPr>
          <p:nvPr>
            <p:ph type="body" idx="1"/>
          </p:nvPr>
        </p:nvSpPr>
        <p:spPr>
          <a:xfrm>
            <a:off x="296399" y="2567175"/>
            <a:ext cx="8582137" cy="4154306"/>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342900" marR="0" lvl="0" indent="-266700" algn="l" rtl="0">
              <a:lnSpc>
                <a:spcPct val="120000"/>
              </a:lnSpc>
              <a:spcBef>
                <a:spcPts val="300"/>
              </a:spcBef>
              <a:spcAft>
                <a:spcPts val="0"/>
              </a:spcAft>
              <a:buClr>
                <a:srgbClr val="FF3300"/>
              </a:buClr>
              <a:buSzPts val="2000"/>
              <a:buFont typeface="Noto Sans Symbols"/>
              <a:buChar char="●"/>
              <a:defRPr sz="2000" b="0" i="0" u="none" strike="noStrike" cap="none">
                <a:solidFill>
                  <a:srgbClr val="003300"/>
                </a:solidFill>
                <a:latin typeface="Arial"/>
                <a:ea typeface="Arial"/>
                <a:cs typeface="Arial"/>
                <a:sym typeface="Arial"/>
              </a:defRPr>
            </a:lvl1pPr>
            <a:lvl2pPr marL="685800" marR="0" lvl="1" indent="-257175" algn="l" rtl="0">
              <a:lnSpc>
                <a:spcPct val="120000"/>
              </a:lnSpc>
              <a:spcBef>
                <a:spcPts val="270"/>
              </a:spcBef>
              <a:spcAft>
                <a:spcPts val="0"/>
              </a:spcAft>
              <a:buClr>
                <a:srgbClr val="92D050"/>
              </a:buClr>
              <a:buSzPts val="1800"/>
              <a:buFont typeface="Noto Sans Symbols"/>
              <a:buChar char="●"/>
              <a:defRPr sz="1800" b="0" i="0" u="none" strike="noStrike" cap="none">
                <a:solidFill>
                  <a:schemeClr val="dk1"/>
                </a:solidFill>
                <a:latin typeface="Arial"/>
                <a:ea typeface="Arial"/>
                <a:cs typeface="Arial"/>
                <a:sym typeface="Arial"/>
              </a:defRPr>
            </a:lvl2pPr>
            <a:lvl3pPr marL="1028700" marR="0" lvl="2" indent="-247650" algn="l" rtl="0">
              <a:lnSpc>
                <a:spcPct val="120000"/>
              </a:lnSpc>
              <a:spcBef>
                <a:spcPts val="240"/>
              </a:spcBef>
              <a:spcAft>
                <a:spcPts val="0"/>
              </a:spcAft>
              <a:buClr>
                <a:srgbClr val="92CCDC"/>
              </a:buClr>
              <a:buSzPts val="1600"/>
              <a:buFont typeface="Noto Sans Symbols"/>
              <a:buChar char="●"/>
              <a:defRPr sz="1600" b="0" i="0" u="none" strike="noStrike" cap="none">
                <a:solidFill>
                  <a:schemeClr val="dk1"/>
                </a:solidFill>
                <a:latin typeface="Arial"/>
                <a:ea typeface="Arial"/>
                <a:cs typeface="Arial"/>
                <a:sym typeface="Arial"/>
              </a:defRPr>
            </a:lvl3pPr>
            <a:lvl4pPr marL="1371600" marR="0" lvl="3" indent="-238125" algn="l" rtl="0">
              <a:lnSpc>
                <a:spcPct val="120000"/>
              </a:lnSpc>
              <a:spcBef>
                <a:spcPts val="210"/>
              </a:spcBef>
              <a:spcAft>
                <a:spcPts val="0"/>
              </a:spcAft>
              <a:buClr>
                <a:srgbClr val="B2A0C7"/>
              </a:buClr>
              <a:buSzPts val="1400"/>
              <a:buFont typeface="Noto Sans Symbols"/>
              <a:buChar char="●"/>
              <a:defRPr sz="1400" b="0" i="0" u="none" strike="noStrike" cap="none">
                <a:solidFill>
                  <a:schemeClr val="dk1"/>
                </a:solidFill>
                <a:latin typeface="Arial"/>
                <a:ea typeface="Arial"/>
                <a:cs typeface="Arial"/>
                <a:sym typeface="Arial"/>
              </a:defRPr>
            </a:lvl4pPr>
            <a:lvl5pPr marL="1714500" marR="0" lvl="4" indent="-238125" algn="l" rtl="0">
              <a:lnSpc>
                <a:spcPct val="120000"/>
              </a:lnSpc>
              <a:spcBef>
                <a:spcPts val="210"/>
              </a:spcBef>
              <a:spcAft>
                <a:spcPts val="0"/>
              </a:spcAft>
              <a:buClr>
                <a:srgbClr val="D99593"/>
              </a:buClr>
              <a:buSzPts val="1400"/>
              <a:buFont typeface="Noto Sans Symbols"/>
              <a:buChar char="●"/>
              <a:defRPr sz="1400" b="0" i="0" u="none" strike="noStrike" cap="none">
                <a:solidFill>
                  <a:schemeClr val="dk1"/>
                </a:solidFill>
                <a:latin typeface="Arial"/>
                <a:ea typeface="Arial"/>
                <a:cs typeface="Arial"/>
                <a:sym typeface="Arial"/>
              </a:defRPr>
            </a:lvl5pPr>
            <a:lvl6pPr marL="2057400" marR="0" lvl="5" indent="-257175" algn="l" rtl="0">
              <a:lnSpc>
                <a:spcPct val="100000"/>
              </a:lnSpc>
              <a:spcBef>
                <a:spcPts val="27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2400300" marR="0" lvl="6" indent="-257175" algn="l" rtl="0">
              <a:lnSpc>
                <a:spcPct val="100000"/>
              </a:lnSpc>
              <a:spcBef>
                <a:spcPts val="27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2743200" marR="0" lvl="7" indent="-257175" algn="l" rtl="0">
              <a:lnSpc>
                <a:spcPct val="100000"/>
              </a:lnSpc>
              <a:spcBef>
                <a:spcPts val="27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3086100" marR="0" lvl="8" indent="-257175" algn="l" rtl="0">
              <a:lnSpc>
                <a:spcPct val="100000"/>
              </a:lnSpc>
              <a:spcBef>
                <a:spcPts val="27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76200" indent="0" algn="l">
              <a:buNone/>
            </a:pPr>
            <a:r>
              <a:rPr kumimoji="1" lang="en-US" altLang="ja-JP" sz="2000" dirty="0">
                <a:latin typeface="HaranoAjiMincho-Regular-Identity-H"/>
              </a:rPr>
              <a:t>&lt;</a:t>
            </a:r>
            <a:r>
              <a:rPr kumimoji="1" lang="ja-JP" altLang="en-US" sz="2000">
                <a:latin typeface="HaranoAjiMincho-Regular-Identity-H"/>
              </a:rPr>
              <a:t>条件</a:t>
            </a:r>
            <a:r>
              <a:rPr kumimoji="1" lang="en-US" altLang="ja-JP" sz="2000" dirty="0">
                <a:latin typeface="HaranoAjiMincho-Regular-Identity-H"/>
              </a:rPr>
              <a:t>&gt;</a:t>
            </a:r>
          </a:p>
          <a:p>
            <a:pPr marL="76200" indent="0" algn="l">
              <a:buNone/>
            </a:pPr>
            <a:r>
              <a:rPr kumimoji="1" lang="ja-JP" altLang="en-US" sz="2000">
                <a:latin typeface="HaranoAjiMincho-Regular-Identity-H"/>
              </a:rPr>
              <a:t>・糸の素材：</a:t>
            </a:r>
            <a:r>
              <a:rPr kumimoji="1" lang="en-US" altLang="ja-JP" sz="2000" dirty="0">
                <a:latin typeface="HaranoAjiMincho-Regular-Identity-H"/>
              </a:rPr>
              <a:t>PE</a:t>
            </a:r>
            <a:r>
              <a:rPr kumimoji="1" lang="ja-JP" altLang="en-US" sz="2000">
                <a:latin typeface="HaranoAjiMincho-Regular-Identity-H"/>
              </a:rPr>
              <a:t>ライン</a:t>
            </a:r>
            <a:r>
              <a:rPr kumimoji="1" lang="en-US" altLang="ja-JP" sz="2000" dirty="0">
                <a:latin typeface="HaranoAjiMincho-Regular-Identity-H"/>
              </a:rPr>
              <a:t>0.8</a:t>
            </a:r>
            <a:r>
              <a:rPr kumimoji="1" lang="ja-JP" altLang="en-US" sz="2000">
                <a:latin typeface="HaranoAjiMincho-Regular-Identity-H"/>
              </a:rPr>
              <a:t>号の釣り糸</a:t>
            </a:r>
            <a:endParaRPr kumimoji="1" lang="en-US" altLang="ja-JP" sz="2000" dirty="0">
              <a:latin typeface="HaranoAjiMincho-Regular-Identity-H"/>
            </a:endParaRPr>
          </a:p>
          <a:p>
            <a:pPr marL="76200" indent="0" algn="l">
              <a:buNone/>
            </a:pPr>
            <a:r>
              <a:rPr kumimoji="1" lang="ja-JP" altLang="en-US" sz="2000">
                <a:latin typeface="HaranoAjiMincho-Regular-Identity-H"/>
              </a:rPr>
              <a:t>・本数と間隔：</a:t>
            </a:r>
            <a:r>
              <a:rPr kumimoji="1" lang="en-US" altLang="ja-JP" sz="2000" dirty="0">
                <a:latin typeface="HaranoAjiMincho-Regular-Identity-H"/>
              </a:rPr>
              <a:t> 5</a:t>
            </a:r>
            <a:r>
              <a:rPr kumimoji="1" lang="ja-JP" altLang="en-US" sz="2000">
                <a:latin typeface="HaranoAjiMincho-Regular-Identity-H"/>
              </a:rPr>
              <a:t>本で</a:t>
            </a:r>
            <a:r>
              <a:rPr kumimoji="1" lang="en-US" altLang="ja-JP" sz="2000" dirty="0">
                <a:latin typeface="HaranoAjiMincho-Regular-Identity-H"/>
              </a:rPr>
              <a:t>2</a:t>
            </a:r>
            <a:r>
              <a:rPr kumimoji="1" lang="en" altLang="ja-JP" sz="2000" dirty="0">
                <a:latin typeface="HaranoAjiMincho-Regular-Identity-H"/>
              </a:rPr>
              <a:t>mm, </a:t>
            </a:r>
            <a:r>
              <a:rPr kumimoji="1" lang="en-US" altLang="ja-JP" sz="2000" dirty="0">
                <a:latin typeface="HaranoAjiMincho-Regular-Identity-H"/>
              </a:rPr>
              <a:t>3</a:t>
            </a:r>
            <a:r>
              <a:rPr kumimoji="1" lang="ja-JP" altLang="en-US" sz="2000">
                <a:latin typeface="HaranoAjiMincho-Regular-Identity-H"/>
              </a:rPr>
              <a:t>本で</a:t>
            </a:r>
            <a:r>
              <a:rPr kumimoji="1" lang="en-US" altLang="ja-JP" sz="2000" dirty="0">
                <a:latin typeface="HaranoAjiMincho-Regular-Identity-H"/>
              </a:rPr>
              <a:t>4</a:t>
            </a:r>
            <a:r>
              <a:rPr kumimoji="1" lang="en" altLang="ja-JP" sz="2000" dirty="0">
                <a:latin typeface="HaranoAjiMincho-Regular-Identity-H"/>
              </a:rPr>
              <a:t>mm</a:t>
            </a:r>
            <a:r>
              <a:rPr kumimoji="1" lang="ja-JP" altLang="en-US" sz="2000">
                <a:latin typeface="HaranoAjiMincho-Regular-Identity-H"/>
              </a:rPr>
              <a:t>間隔の</a:t>
            </a:r>
            <a:r>
              <a:rPr kumimoji="1" lang="en-US" altLang="ja-JP" sz="2000" dirty="0">
                <a:latin typeface="HaranoAjiMincho-Regular-Identity-H"/>
              </a:rPr>
              <a:t>2</a:t>
            </a:r>
            <a:r>
              <a:rPr kumimoji="1" lang="ja-JP" altLang="en-US" sz="2000">
                <a:latin typeface="HaranoAjiMincho-Regular-Identity-H"/>
              </a:rPr>
              <a:t>条件</a:t>
            </a:r>
            <a:endParaRPr kumimoji="1" lang="en-US" altLang="ja-JP" sz="2000" dirty="0">
              <a:latin typeface="HaranoAjiMincho-Regular-Identity-H"/>
            </a:endParaRPr>
          </a:p>
          <a:p>
            <a:pPr marL="76200" indent="0">
              <a:buNone/>
            </a:pPr>
            <a:r>
              <a:rPr kumimoji="1" lang="ja-JP" altLang="en-US" sz="2000">
                <a:latin typeface="HaranoAjiMincho-Regular-Identity-H"/>
              </a:rPr>
              <a:t>・加える抗力：糸</a:t>
            </a:r>
            <a:r>
              <a:rPr kumimoji="1" lang="en-US" altLang="ja-JP" sz="2000" dirty="0">
                <a:latin typeface="HaranoAjiMincho-Regular-Identity-H"/>
              </a:rPr>
              <a:t>1</a:t>
            </a:r>
            <a:r>
              <a:rPr kumimoji="1" lang="ja-JP" altLang="en-US" sz="2000">
                <a:latin typeface="HaranoAjiMincho-Regular-Identity-H"/>
              </a:rPr>
              <a:t>本あたり約</a:t>
            </a:r>
            <a:r>
              <a:rPr kumimoji="1" lang="en-US" altLang="ja-JP" sz="2000" dirty="0">
                <a:latin typeface="HaranoAjiMincho-Regular-Identity-H"/>
              </a:rPr>
              <a:t>80mN</a:t>
            </a:r>
            <a:r>
              <a:rPr kumimoji="1" lang="ja-JP" altLang="en-US" sz="2000">
                <a:latin typeface="HaranoAjiMincho-Regular-Identity-H"/>
              </a:rPr>
              <a:t>に設定</a:t>
            </a:r>
            <a:endParaRPr kumimoji="1" lang="en-US" altLang="ja-JP" sz="2000" dirty="0">
              <a:latin typeface="HaranoAjiMincho-Regular-Identity-H"/>
            </a:endParaRPr>
          </a:p>
          <a:p>
            <a:pPr marL="76200" indent="0" algn="l">
              <a:buNone/>
            </a:pPr>
            <a:r>
              <a:rPr kumimoji="1" lang="ja-JP" altLang="en-US" sz="2000">
                <a:latin typeface="HaranoAjiMincho-Regular-Identity-H"/>
              </a:rPr>
              <a:t>・糸を引き始めるタイミング：</a:t>
            </a:r>
            <a:endParaRPr kumimoji="1" lang="en-US" altLang="ja-JP" sz="2000" dirty="0">
              <a:latin typeface="HaranoAjiMincho-Regular-Identity-H"/>
            </a:endParaRPr>
          </a:p>
          <a:p>
            <a:pPr marL="76200" indent="0" algn="l">
              <a:buNone/>
            </a:pPr>
            <a:r>
              <a:rPr kumimoji="1" lang="ja-JP" altLang="en-US" sz="2000">
                <a:latin typeface="HaranoAjiMincho-Regular-Identity-H"/>
              </a:rPr>
              <a:t>　　</a:t>
            </a:r>
            <a:r>
              <a:rPr kumimoji="1" lang="en-US" altLang="ja-JP" sz="2000" dirty="0">
                <a:latin typeface="HaranoAjiMincho-Regular-Identity-H"/>
              </a:rPr>
              <a:t>5</a:t>
            </a:r>
            <a:r>
              <a:rPr kumimoji="1" lang="ja-JP" altLang="en-US" sz="2000">
                <a:latin typeface="HaranoAjiMincho-Regular-Identity-H"/>
              </a:rPr>
              <a:t>本の時に</a:t>
            </a:r>
            <a:r>
              <a:rPr kumimoji="1" lang="en-US" altLang="ja-JP" sz="2000" dirty="0">
                <a:latin typeface="HaranoAjiMincho-Regular-Identity-H"/>
              </a:rPr>
              <a:t>50ms</a:t>
            </a:r>
            <a:r>
              <a:rPr kumimoji="1" lang="ja-JP" altLang="en-US" sz="2000">
                <a:latin typeface="HaranoAjiMincho-Regular-Identity-H"/>
              </a:rPr>
              <a:t>間隔で</a:t>
            </a:r>
            <a:r>
              <a:rPr kumimoji="1" lang="en-US" altLang="ja-JP" sz="2000" dirty="0">
                <a:latin typeface="HaranoAjiMincho-Regular-Identity-H"/>
              </a:rPr>
              <a:t>0, 50, 100…500ms</a:t>
            </a:r>
            <a:r>
              <a:rPr kumimoji="1" lang="ja-JP" altLang="en-US" sz="2000">
                <a:latin typeface="HaranoAjiMincho-Regular-Identity-H"/>
              </a:rPr>
              <a:t>の</a:t>
            </a:r>
            <a:r>
              <a:rPr kumimoji="1" lang="en-US" altLang="ja-JP" sz="2000" dirty="0">
                <a:latin typeface="HaranoAjiMincho-Regular-Identity-H"/>
              </a:rPr>
              <a:t>11</a:t>
            </a:r>
            <a:r>
              <a:rPr kumimoji="1" lang="ja-JP" altLang="en-US" sz="2000">
                <a:latin typeface="HaranoAjiMincho-Regular-Identity-H"/>
              </a:rPr>
              <a:t>条件</a:t>
            </a:r>
            <a:endParaRPr kumimoji="1" lang="en-US" altLang="ja-JP" sz="2000" dirty="0">
              <a:latin typeface="HaranoAjiMincho-Regular-Identity-H"/>
            </a:endParaRPr>
          </a:p>
          <a:p>
            <a:pPr marL="76200" indent="0">
              <a:buNone/>
            </a:pPr>
            <a:r>
              <a:rPr kumimoji="1" lang="ja-JP" altLang="en-US" sz="2000">
                <a:latin typeface="HaranoAjiMincho-Regular-Identity-H"/>
              </a:rPr>
              <a:t>　　</a:t>
            </a:r>
            <a:r>
              <a:rPr kumimoji="1" lang="en-US" altLang="ja-JP" sz="2000" dirty="0">
                <a:latin typeface="HaranoAjiMincho-Regular-Identity-H"/>
              </a:rPr>
              <a:t>3</a:t>
            </a:r>
            <a:r>
              <a:rPr kumimoji="1" lang="ja-JP" altLang="en-US" sz="2000">
                <a:latin typeface="HaranoAjiMincho-Regular-Identity-H"/>
              </a:rPr>
              <a:t>本の時に</a:t>
            </a:r>
            <a:r>
              <a:rPr kumimoji="1" lang="en-US" altLang="ja-JP" sz="2000" dirty="0">
                <a:latin typeface="HaranoAjiMincho-Regular-Identity-H"/>
              </a:rPr>
              <a:t>100ms</a:t>
            </a:r>
            <a:r>
              <a:rPr kumimoji="1" lang="ja-JP" altLang="en-US" sz="2000">
                <a:latin typeface="HaranoAjiMincho-Regular-Identity-H"/>
              </a:rPr>
              <a:t>間隔で</a:t>
            </a:r>
            <a:r>
              <a:rPr kumimoji="1" lang="en-US" altLang="ja-JP" sz="2000" dirty="0">
                <a:latin typeface="HaranoAjiMincho-Regular-Identity-H"/>
              </a:rPr>
              <a:t>0, 100, 200…1000ms</a:t>
            </a:r>
            <a:r>
              <a:rPr kumimoji="1" lang="ja-JP" altLang="en-US" sz="2000">
                <a:latin typeface="HaranoAjiMincho-Regular-Identity-H"/>
              </a:rPr>
              <a:t>の</a:t>
            </a:r>
            <a:r>
              <a:rPr kumimoji="1" lang="en-US" altLang="ja-JP" sz="2000" dirty="0">
                <a:latin typeface="HaranoAjiMincho-Regular-Identity-H"/>
              </a:rPr>
              <a:t>11</a:t>
            </a:r>
            <a:r>
              <a:rPr kumimoji="1" lang="ja-JP" altLang="en-US" sz="2000">
                <a:latin typeface="HaranoAjiMincho-Regular-Identity-H"/>
              </a:rPr>
              <a:t>条件</a:t>
            </a:r>
            <a:endParaRPr kumimoji="1" lang="en-US" altLang="ja-JP" sz="2000" dirty="0">
              <a:latin typeface="HaranoAjiMincho-Regular-Identity-H"/>
            </a:endParaRPr>
          </a:p>
          <a:p>
            <a:pPr marL="76200" indent="0" algn="l">
              <a:buNone/>
            </a:pPr>
            <a:r>
              <a:rPr kumimoji="1" lang="ja-JP" altLang="en-US" sz="2000">
                <a:latin typeface="HaranoAjiMincho-Regular-Identity-H"/>
              </a:rPr>
              <a:t>・柔らかさ試料：</a:t>
            </a:r>
            <a:r>
              <a:rPr kumimoji="1" lang="en-US" altLang="ja-JP" sz="2000" dirty="0">
                <a:latin typeface="HaranoAjiMincho-Regular-Identity-H"/>
              </a:rPr>
              <a:t> </a:t>
            </a:r>
          </a:p>
          <a:p>
            <a:pPr marL="76200" indent="0" algn="l">
              <a:buNone/>
            </a:pPr>
            <a:r>
              <a:rPr kumimoji="1" lang="ja-JP" altLang="en-US" sz="2000">
                <a:latin typeface="HaranoAjiMincho-Regular-Identity-H"/>
              </a:rPr>
              <a:t>　　</a:t>
            </a:r>
            <a:r>
              <a:rPr kumimoji="1" lang="en-US" altLang="ja-JP" sz="2000" dirty="0">
                <a:latin typeface="HaranoAjiMincho-Regular-Identity-H"/>
              </a:rPr>
              <a:t>Type C</a:t>
            </a:r>
            <a:r>
              <a:rPr kumimoji="1" lang="ja-JP" altLang="en-US" sz="2000">
                <a:latin typeface="HaranoAjiMincho-Regular-Identity-H"/>
              </a:rPr>
              <a:t>デュロメーターで硬度が</a:t>
            </a:r>
            <a:r>
              <a:rPr kumimoji="1" lang="en-US" altLang="ja-JP" sz="2000" dirty="0">
                <a:latin typeface="HaranoAjiMincho-Regular-Identity-H"/>
              </a:rPr>
              <a:t>1(</a:t>
            </a:r>
            <a:r>
              <a:rPr kumimoji="1" lang="ja-JP" altLang="en-US" sz="2000">
                <a:latin typeface="HaranoAjiMincho-Regular-Identity-H"/>
              </a:rPr>
              <a:t>試料</a:t>
            </a:r>
            <a:r>
              <a:rPr kumimoji="1" lang="en-US" altLang="ja-JP" sz="2000" dirty="0">
                <a:latin typeface="HaranoAjiMincho-Regular-Identity-H"/>
              </a:rPr>
              <a:t>x), 10(</a:t>
            </a:r>
            <a:r>
              <a:rPr kumimoji="1" lang="ja-JP" altLang="en-US" sz="2000">
                <a:latin typeface="HaranoAjiMincho-Regular-Identity-H"/>
              </a:rPr>
              <a:t>試料</a:t>
            </a:r>
            <a:r>
              <a:rPr kumimoji="1" lang="en-US" altLang="ja-JP" sz="2000" dirty="0">
                <a:latin typeface="HaranoAjiMincho-Regular-Identity-H"/>
              </a:rPr>
              <a:t>y), 26(</a:t>
            </a:r>
            <a:r>
              <a:rPr kumimoji="1" lang="ja-JP" altLang="en-US" sz="2000">
                <a:latin typeface="HaranoAjiMincho-Regular-Identity-H"/>
              </a:rPr>
              <a:t>試料</a:t>
            </a:r>
            <a:r>
              <a:rPr kumimoji="1" lang="en-US" altLang="ja-JP" sz="2000" dirty="0">
                <a:latin typeface="HaranoAjiMincho-Regular-Identity-H"/>
              </a:rPr>
              <a:t>z)</a:t>
            </a:r>
            <a:r>
              <a:rPr kumimoji="1" lang="ja-JP" altLang="en-US" sz="2000">
                <a:latin typeface="HaranoAjiMincho-Regular-Identity-H"/>
              </a:rPr>
              <a:t>の</a:t>
            </a:r>
            <a:r>
              <a:rPr kumimoji="1" lang="en-US" altLang="ja-JP" sz="2000" dirty="0">
                <a:latin typeface="HaranoAjiMincho-Regular-Identity-H"/>
              </a:rPr>
              <a:t>3</a:t>
            </a:r>
            <a:r>
              <a:rPr kumimoji="1" lang="ja-JP" altLang="en-US" sz="2000">
                <a:latin typeface="HaranoAjiMincho-Regular-Identity-H"/>
              </a:rPr>
              <a:t>種類</a:t>
            </a:r>
            <a:endParaRPr kumimoji="1" lang="en-US" altLang="ja-JP" sz="2000" dirty="0">
              <a:latin typeface="HaranoAjiMincho-Regular-Identity-H"/>
            </a:endParaRPr>
          </a:p>
          <a:p>
            <a:pPr marL="76200" indent="0" algn="l">
              <a:buNone/>
            </a:pPr>
            <a:r>
              <a:rPr kumimoji="1" lang="ja-JP" altLang="en-US" sz="2000">
                <a:latin typeface="HaranoAjiMincho-Regular-Identity-H"/>
              </a:rPr>
              <a:t>　　</a:t>
            </a:r>
            <a:r>
              <a:rPr kumimoji="1" lang="en-US" altLang="ja-JP" sz="2000" dirty="0">
                <a:latin typeface="HaranoAjiMincho-Regular-Identity-H"/>
              </a:rPr>
              <a:t>(※ </a:t>
            </a:r>
            <a:r>
              <a:rPr kumimoji="1" lang="ja-JP" altLang="en-US" sz="2000">
                <a:latin typeface="HaranoAjiMincho-Regular-Identity-H"/>
              </a:rPr>
              <a:t>硬度が小さい方が柔らかい</a:t>
            </a:r>
            <a:r>
              <a:rPr kumimoji="1" lang="en-US" altLang="ja-JP" sz="2000" dirty="0">
                <a:latin typeface="HaranoAjiMincho-Regular-Identity-H"/>
              </a:rPr>
              <a:t>)</a:t>
            </a:r>
          </a:p>
        </p:txBody>
      </p:sp>
      <p:pic>
        <p:nvPicPr>
          <p:cNvPr id="6" name="図 5" descr="ダイアグラム&#10;&#10;自動的に生成された説明">
            <a:extLst>
              <a:ext uri="{FF2B5EF4-FFF2-40B4-BE49-F238E27FC236}">
                <a16:creationId xmlns:a16="http://schemas.microsoft.com/office/drawing/2014/main" id="{F89219F3-68BB-8914-12BC-34CF17F39440}"/>
              </a:ext>
            </a:extLst>
          </p:cNvPr>
          <p:cNvPicPr>
            <a:picLocks noChangeAspect="1"/>
          </p:cNvPicPr>
          <p:nvPr/>
        </p:nvPicPr>
        <p:blipFill>
          <a:blip r:embed="rId3"/>
          <a:stretch>
            <a:fillRect/>
          </a:stretch>
        </p:blipFill>
        <p:spPr>
          <a:xfrm>
            <a:off x="6260704" y="1353346"/>
            <a:ext cx="2586897" cy="2075654"/>
          </a:xfrm>
          <a:prstGeom prst="rect">
            <a:avLst/>
          </a:prstGeom>
        </p:spPr>
      </p:pic>
      <p:sp>
        <p:nvSpPr>
          <p:cNvPr id="8" name="テキスト プレースホルダー 2">
            <a:extLst>
              <a:ext uri="{FF2B5EF4-FFF2-40B4-BE49-F238E27FC236}">
                <a16:creationId xmlns:a16="http://schemas.microsoft.com/office/drawing/2014/main" id="{A6889192-A561-21A5-D2FA-A20AE9C2CE92}"/>
              </a:ext>
            </a:extLst>
          </p:cNvPr>
          <p:cNvSpPr txBox="1">
            <a:spLocks/>
          </p:cNvSpPr>
          <p:nvPr/>
        </p:nvSpPr>
        <p:spPr>
          <a:xfrm>
            <a:off x="457200" y="1210751"/>
            <a:ext cx="5718754" cy="1640123"/>
          </a:xfrm>
          <a:prstGeom prst="rect">
            <a:avLst/>
          </a:prstGeom>
          <a:noFill/>
          <a:ln>
            <a:noFill/>
          </a:ln>
        </p:spPr>
        <p:txBody>
          <a:bodyPr spcFirstLastPara="1" wrap="square" lIns="91425" tIns="45700" rIns="91425" bIns="45700" anchor="t" anchorCtr="0">
            <a:normAutofit fontScale="92500"/>
          </a:bodyPr>
          <a:lstStyle>
            <a:defPPr marR="0" lvl="0" algn="l" rtl="0">
              <a:lnSpc>
                <a:spcPct val="100000"/>
              </a:lnSpc>
              <a:spcBef>
                <a:spcPts val="0"/>
              </a:spcBef>
              <a:spcAft>
                <a:spcPts val="0"/>
              </a:spcAft>
            </a:defPPr>
            <a:lvl1pPr marL="342900" marR="0" lvl="0" indent="-266700" algn="l" rtl="0">
              <a:lnSpc>
                <a:spcPct val="120000"/>
              </a:lnSpc>
              <a:spcBef>
                <a:spcPts val="300"/>
              </a:spcBef>
              <a:spcAft>
                <a:spcPts val="0"/>
              </a:spcAft>
              <a:buClr>
                <a:srgbClr val="FF3300"/>
              </a:buClr>
              <a:buSzPts val="2000"/>
              <a:buFont typeface="Noto Sans Symbols"/>
              <a:buChar char="●"/>
              <a:defRPr sz="2000" b="0" i="0" u="none" strike="noStrike" cap="none">
                <a:solidFill>
                  <a:srgbClr val="003300"/>
                </a:solidFill>
                <a:latin typeface="Arial"/>
                <a:ea typeface="Arial"/>
                <a:cs typeface="Arial"/>
                <a:sym typeface="Arial"/>
              </a:defRPr>
            </a:lvl1pPr>
            <a:lvl2pPr marL="685800" marR="0" lvl="1" indent="-257175" algn="l" rtl="0">
              <a:lnSpc>
                <a:spcPct val="120000"/>
              </a:lnSpc>
              <a:spcBef>
                <a:spcPts val="270"/>
              </a:spcBef>
              <a:spcAft>
                <a:spcPts val="0"/>
              </a:spcAft>
              <a:buClr>
                <a:srgbClr val="92D050"/>
              </a:buClr>
              <a:buSzPts val="1800"/>
              <a:buFont typeface="Noto Sans Symbols"/>
              <a:buChar char="●"/>
              <a:defRPr sz="1800" b="0" i="0" u="none" strike="noStrike" cap="none">
                <a:solidFill>
                  <a:schemeClr val="dk1"/>
                </a:solidFill>
                <a:latin typeface="Arial"/>
                <a:ea typeface="Arial"/>
                <a:cs typeface="Arial"/>
                <a:sym typeface="Arial"/>
              </a:defRPr>
            </a:lvl2pPr>
            <a:lvl3pPr marL="1028700" marR="0" lvl="2" indent="-247650" algn="l" rtl="0">
              <a:lnSpc>
                <a:spcPct val="120000"/>
              </a:lnSpc>
              <a:spcBef>
                <a:spcPts val="240"/>
              </a:spcBef>
              <a:spcAft>
                <a:spcPts val="0"/>
              </a:spcAft>
              <a:buClr>
                <a:srgbClr val="92CCDC"/>
              </a:buClr>
              <a:buSzPts val="1600"/>
              <a:buFont typeface="Noto Sans Symbols"/>
              <a:buChar char="●"/>
              <a:defRPr sz="1600" b="0" i="0" u="none" strike="noStrike" cap="none">
                <a:solidFill>
                  <a:schemeClr val="dk1"/>
                </a:solidFill>
                <a:latin typeface="Arial"/>
                <a:ea typeface="Arial"/>
                <a:cs typeface="Arial"/>
                <a:sym typeface="Arial"/>
              </a:defRPr>
            </a:lvl3pPr>
            <a:lvl4pPr marL="1371600" marR="0" lvl="3" indent="-238125" algn="l" rtl="0">
              <a:lnSpc>
                <a:spcPct val="120000"/>
              </a:lnSpc>
              <a:spcBef>
                <a:spcPts val="210"/>
              </a:spcBef>
              <a:spcAft>
                <a:spcPts val="0"/>
              </a:spcAft>
              <a:buClr>
                <a:srgbClr val="B2A0C7"/>
              </a:buClr>
              <a:buSzPts val="1400"/>
              <a:buFont typeface="Noto Sans Symbols"/>
              <a:buChar char="●"/>
              <a:defRPr sz="1400" b="0" i="0" u="none" strike="noStrike" cap="none">
                <a:solidFill>
                  <a:schemeClr val="dk1"/>
                </a:solidFill>
                <a:latin typeface="Arial"/>
                <a:ea typeface="Arial"/>
                <a:cs typeface="Arial"/>
                <a:sym typeface="Arial"/>
              </a:defRPr>
            </a:lvl4pPr>
            <a:lvl5pPr marL="1714500" marR="0" lvl="4" indent="-238125" algn="l" rtl="0">
              <a:lnSpc>
                <a:spcPct val="120000"/>
              </a:lnSpc>
              <a:spcBef>
                <a:spcPts val="210"/>
              </a:spcBef>
              <a:spcAft>
                <a:spcPts val="0"/>
              </a:spcAft>
              <a:buClr>
                <a:srgbClr val="D99593"/>
              </a:buClr>
              <a:buSzPts val="1400"/>
              <a:buFont typeface="Noto Sans Symbols"/>
              <a:buChar char="●"/>
              <a:defRPr sz="1400" b="0" i="0" u="none" strike="noStrike" cap="none">
                <a:solidFill>
                  <a:schemeClr val="dk1"/>
                </a:solidFill>
                <a:latin typeface="Arial"/>
                <a:ea typeface="Arial"/>
                <a:cs typeface="Arial"/>
                <a:sym typeface="Arial"/>
              </a:defRPr>
            </a:lvl5pPr>
            <a:lvl6pPr marL="2057400" marR="0" lvl="5" indent="-257175" algn="l" rtl="0">
              <a:lnSpc>
                <a:spcPct val="100000"/>
              </a:lnSpc>
              <a:spcBef>
                <a:spcPts val="27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2400300" marR="0" lvl="6" indent="-257175" algn="l" rtl="0">
              <a:lnSpc>
                <a:spcPct val="100000"/>
              </a:lnSpc>
              <a:spcBef>
                <a:spcPts val="27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2743200" marR="0" lvl="7" indent="-257175" algn="l" rtl="0">
              <a:lnSpc>
                <a:spcPct val="100000"/>
              </a:lnSpc>
              <a:spcBef>
                <a:spcPts val="27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3086100" marR="0" lvl="8" indent="-257175" algn="l" rtl="0">
              <a:lnSpc>
                <a:spcPct val="100000"/>
              </a:lnSpc>
              <a:spcBef>
                <a:spcPts val="27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76200" indent="0">
              <a:buNone/>
            </a:pPr>
            <a:r>
              <a:rPr kumimoji="1" lang="ja-JP" altLang="en-US" sz="2400">
                <a:latin typeface="HaranoAjiMincho-Regular-Identity-H"/>
              </a:rPr>
              <a:t>糸を引き始めるタイミングに差をつけた場合の柔らかさ知覚にもたらす影響について、調整法を用いた評価実験を行なった</a:t>
            </a:r>
            <a:endParaRPr kumimoji="1" lang="en-US" altLang="ja-JP" sz="2400" dirty="0">
              <a:latin typeface="HaranoAjiMincho-Regular-Identity-H"/>
            </a:endParaRPr>
          </a:p>
        </p:txBody>
      </p:sp>
      <p:pic>
        <p:nvPicPr>
          <p:cNvPr id="9" name="図 8" descr="ダイアグラム が含まれている画像&#10;&#10;自動的に生成された説明">
            <a:extLst>
              <a:ext uri="{FF2B5EF4-FFF2-40B4-BE49-F238E27FC236}">
                <a16:creationId xmlns:a16="http://schemas.microsoft.com/office/drawing/2014/main" id="{377FC4DA-ECA9-BE25-DCB4-6DC0E26DFF79}"/>
              </a:ext>
            </a:extLst>
          </p:cNvPr>
          <p:cNvPicPr>
            <a:picLocks noChangeAspect="1"/>
          </p:cNvPicPr>
          <p:nvPr/>
        </p:nvPicPr>
        <p:blipFill>
          <a:blip r:embed="rId4"/>
          <a:stretch>
            <a:fillRect/>
          </a:stretch>
        </p:blipFill>
        <p:spPr>
          <a:xfrm>
            <a:off x="6523804" y="3797565"/>
            <a:ext cx="2060695" cy="1131636"/>
          </a:xfrm>
          <a:prstGeom prst="rect">
            <a:avLst/>
          </a:prstGeom>
        </p:spPr>
      </p:pic>
    </p:spTree>
    <p:extLst>
      <p:ext uri="{BB962C8B-B14F-4D97-AF65-F5344CB8AC3E}">
        <p14:creationId xmlns:p14="http://schemas.microsoft.com/office/powerpoint/2010/main" val="417387516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1C00D8E-B597-6AFE-F1CF-36B7D12F36DA}"/>
              </a:ext>
            </a:extLst>
          </p:cNvPr>
          <p:cNvSpPr>
            <a:spLocks noGrp="1"/>
          </p:cNvSpPr>
          <p:nvPr>
            <p:ph type="title"/>
          </p:nvPr>
        </p:nvSpPr>
        <p:spPr/>
        <p:txBody>
          <a:bodyPr/>
          <a:lstStyle/>
          <a:p>
            <a:r>
              <a:rPr kumimoji="1" lang="ja-JP" altLang="en-US"/>
              <a:t>実験</a:t>
            </a:r>
          </a:p>
        </p:txBody>
      </p:sp>
      <p:sp>
        <p:nvSpPr>
          <p:cNvPr id="4" name="スライド番号プレースホルダー 3">
            <a:extLst>
              <a:ext uri="{FF2B5EF4-FFF2-40B4-BE49-F238E27FC236}">
                <a16:creationId xmlns:a16="http://schemas.microsoft.com/office/drawing/2014/main" id="{39FC4CE2-F3E4-3E7F-AE48-76D66E62C18B}"/>
              </a:ext>
            </a:extLst>
          </p:cNvPr>
          <p:cNvSpPr>
            <a:spLocks noGrp="1"/>
          </p:cNvSpPr>
          <p:nvPr>
            <p:ph type="sldNum" idx="12"/>
          </p:nvPr>
        </p:nvSpPr>
        <p:spPr/>
        <p:txBody>
          <a:bodyPr/>
          <a:lstStyle/>
          <a:p>
            <a:fld id="{00000000-1234-1234-1234-123412341234}" type="slidenum">
              <a:rPr lang="en-US" altLang="ja-JP" smtClean="0"/>
              <a:pPr/>
              <a:t>5</a:t>
            </a:fld>
            <a:endParaRPr lang="ja-JP" altLang="en-US"/>
          </a:p>
        </p:txBody>
      </p:sp>
      <p:sp>
        <p:nvSpPr>
          <p:cNvPr id="5" name="テキスト プレースホルダー 2">
            <a:extLst>
              <a:ext uri="{FF2B5EF4-FFF2-40B4-BE49-F238E27FC236}">
                <a16:creationId xmlns:a16="http://schemas.microsoft.com/office/drawing/2014/main" id="{A56FF360-9DDB-8485-78DD-CBD3A427E7D0}"/>
              </a:ext>
            </a:extLst>
          </p:cNvPr>
          <p:cNvSpPr txBox="1">
            <a:spLocks noGrp="1"/>
          </p:cNvSpPr>
          <p:nvPr>
            <p:ph type="body" idx="1"/>
          </p:nvPr>
        </p:nvSpPr>
        <p:spPr>
          <a:xfrm>
            <a:off x="215022" y="1253265"/>
            <a:ext cx="8471778" cy="5468215"/>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342900" marR="0" lvl="0" indent="-266700" algn="l" rtl="0">
              <a:lnSpc>
                <a:spcPct val="120000"/>
              </a:lnSpc>
              <a:spcBef>
                <a:spcPts val="300"/>
              </a:spcBef>
              <a:spcAft>
                <a:spcPts val="0"/>
              </a:spcAft>
              <a:buClr>
                <a:srgbClr val="FF3300"/>
              </a:buClr>
              <a:buSzPts val="2000"/>
              <a:buFont typeface="Noto Sans Symbols"/>
              <a:buChar char="●"/>
              <a:defRPr sz="2000" b="0" i="0" u="none" strike="noStrike" cap="none">
                <a:solidFill>
                  <a:srgbClr val="003300"/>
                </a:solidFill>
                <a:latin typeface="Arial"/>
                <a:ea typeface="Arial"/>
                <a:cs typeface="Arial"/>
                <a:sym typeface="Arial"/>
              </a:defRPr>
            </a:lvl1pPr>
            <a:lvl2pPr marL="685800" marR="0" lvl="1" indent="-257175" algn="l" rtl="0">
              <a:lnSpc>
                <a:spcPct val="120000"/>
              </a:lnSpc>
              <a:spcBef>
                <a:spcPts val="270"/>
              </a:spcBef>
              <a:spcAft>
                <a:spcPts val="0"/>
              </a:spcAft>
              <a:buClr>
                <a:srgbClr val="92D050"/>
              </a:buClr>
              <a:buSzPts val="1800"/>
              <a:buFont typeface="Noto Sans Symbols"/>
              <a:buChar char="●"/>
              <a:defRPr sz="1800" b="0" i="0" u="none" strike="noStrike" cap="none">
                <a:solidFill>
                  <a:schemeClr val="dk1"/>
                </a:solidFill>
                <a:latin typeface="Arial"/>
                <a:ea typeface="Arial"/>
                <a:cs typeface="Arial"/>
                <a:sym typeface="Arial"/>
              </a:defRPr>
            </a:lvl2pPr>
            <a:lvl3pPr marL="1028700" marR="0" lvl="2" indent="-247650" algn="l" rtl="0">
              <a:lnSpc>
                <a:spcPct val="120000"/>
              </a:lnSpc>
              <a:spcBef>
                <a:spcPts val="240"/>
              </a:spcBef>
              <a:spcAft>
                <a:spcPts val="0"/>
              </a:spcAft>
              <a:buClr>
                <a:srgbClr val="92CCDC"/>
              </a:buClr>
              <a:buSzPts val="1600"/>
              <a:buFont typeface="Noto Sans Symbols"/>
              <a:buChar char="●"/>
              <a:defRPr sz="1600" b="0" i="0" u="none" strike="noStrike" cap="none">
                <a:solidFill>
                  <a:schemeClr val="dk1"/>
                </a:solidFill>
                <a:latin typeface="Arial"/>
                <a:ea typeface="Arial"/>
                <a:cs typeface="Arial"/>
                <a:sym typeface="Arial"/>
              </a:defRPr>
            </a:lvl3pPr>
            <a:lvl4pPr marL="1371600" marR="0" lvl="3" indent="-238125" algn="l" rtl="0">
              <a:lnSpc>
                <a:spcPct val="120000"/>
              </a:lnSpc>
              <a:spcBef>
                <a:spcPts val="210"/>
              </a:spcBef>
              <a:spcAft>
                <a:spcPts val="0"/>
              </a:spcAft>
              <a:buClr>
                <a:srgbClr val="B2A0C7"/>
              </a:buClr>
              <a:buSzPts val="1400"/>
              <a:buFont typeface="Noto Sans Symbols"/>
              <a:buChar char="●"/>
              <a:defRPr sz="1400" b="0" i="0" u="none" strike="noStrike" cap="none">
                <a:solidFill>
                  <a:schemeClr val="dk1"/>
                </a:solidFill>
                <a:latin typeface="Arial"/>
                <a:ea typeface="Arial"/>
                <a:cs typeface="Arial"/>
                <a:sym typeface="Arial"/>
              </a:defRPr>
            </a:lvl4pPr>
            <a:lvl5pPr marL="1714500" marR="0" lvl="4" indent="-238125" algn="l" rtl="0">
              <a:lnSpc>
                <a:spcPct val="120000"/>
              </a:lnSpc>
              <a:spcBef>
                <a:spcPts val="210"/>
              </a:spcBef>
              <a:spcAft>
                <a:spcPts val="0"/>
              </a:spcAft>
              <a:buClr>
                <a:srgbClr val="D99593"/>
              </a:buClr>
              <a:buSzPts val="1400"/>
              <a:buFont typeface="Noto Sans Symbols"/>
              <a:buChar char="●"/>
              <a:defRPr sz="1400" b="0" i="0" u="none" strike="noStrike" cap="none">
                <a:solidFill>
                  <a:schemeClr val="dk1"/>
                </a:solidFill>
                <a:latin typeface="Arial"/>
                <a:ea typeface="Arial"/>
                <a:cs typeface="Arial"/>
                <a:sym typeface="Arial"/>
              </a:defRPr>
            </a:lvl5pPr>
            <a:lvl6pPr marL="2057400" marR="0" lvl="5" indent="-257175" algn="l" rtl="0">
              <a:lnSpc>
                <a:spcPct val="100000"/>
              </a:lnSpc>
              <a:spcBef>
                <a:spcPts val="27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2400300" marR="0" lvl="6" indent="-257175" algn="l" rtl="0">
              <a:lnSpc>
                <a:spcPct val="100000"/>
              </a:lnSpc>
              <a:spcBef>
                <a:spcPts val="27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2743200" marR="0" lvl="7" indent="-257175" algn="l" rtl="0">
              <a:lnSpc>
                <a:spcPct val="100000"/>
              </a:lnSpc>
              <a:spcBef>
                <a:spcPts val="27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3086100" marR="0" lvl="8" indent="-257175" algn="l" rtl="0">
              <a:lnSpc>
                <a:spcPct val="100000"/>
              </a:lnSpc>
              <a:spcBef>
                <a:spcPts val="27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76200" indent="0" algn="l">
              <a:buNone/>
            </a:pPr>
            <a:r>
              <a:rPr kumimoji="1" lang="en-US" altLang="ja-JP" dirty="0">
                <a:latin typeface="HaranoAjiMincho-Regular-Identity-H"/>
              </a:rPr>
              <a:t>&lt;</a:t>
            </a:r>
            <a:r>
              <a:rPr kumimoji="1" lang="ja-JP" altLang="en-US">
                <a:latin typeface="HaranoAjiMincho-Regular-Identity-H"/>
              </a:rPr>
              <a:t>実験デバイス</a:t>
            </a:r>
            <a:r>
              <a:rPr kumimoji="1" lang="en-US" altLang="ja-JP" dirty="0">
                <a:latin typeface="HaranoAjiMincho-Regular-Identity-H"/>
              </a:rPr>
              <a:t>&gt;</a:t>
            </a:r>
          </a:p>
          <a:p>
            <a:pPr marL="76200" indent="0" algn="l">
              <a:buNone/>
            </a:pPr>
            <a:r>
              <a:rPr kumimoji="1" lang="ja-JP" altLang="en-US">
                <a:latin typeface="HaranoAjiMincho-Regular-Identity-H"/>
              </a:rPr>
              <a:t>中心のモーターから徐々に外側のモーターが駆動することで、糸を引くタイミングをずらしている</a:t>
            </a:r>
            <a:endParaRPr kumimoji="1" lang="en-US" altLang="ja-JP" dirty="0">
              <a:latin typeface="HaranoAjiMincho-Regular-Identity-H"/>
            </a:endParaRPr>
          </a:p>
          <a:p>
            <a:pPr marL="76200" indent="0" algn="l">
              <a:buNone/>
            </a:pPr>
            <a:endParaRPr kumimoji="1" lang="en-US" altLang="ja-JP" dirty="0">
              <a:latin typeface="HaranoAjiMincho-Regular-Identity-H"/>
            </a:endParaRPr>
          </a:p>
          <a:p>
            <a:pPr marL="76200" indent="0" algn="l">
              <a:buNone/>
            </a:pPr>
            <a:endParaRPr kumimoji="1" lang="en-US" altLang="ja-JP" dirty="0">
              <a:latin typeface="HaranoAjiMincho-Regular-Identity-H"/>
            </a:endParaRPr>
          </a:p>
          <a:p>
            <a:pPr marL="76200" indent="0" algn="l">
              <a:buNone/>
            </a:pPr>
            <a:endParaRPr kumimoji="1" lang="en-US" altLang="ja-JP" dirty="0">
              <a:latin typeface="HaranoAjiMincho-Regular-Identity-H"/>
            </a:endParaRPr>
          </a:p>
          <a:p>
            <a:pPr marL="76200" indent="0" algn="l">
              <a:buNone/>
            </a:pPr>
            <a:endParaRPr kumimoji="1" lang="en-US" altLang="ja-JP" dirty="0">
              <a:latin typeface="HaranoAjiMincho-Regular-Identity-H"/>
            </a:endParaRPr>
          </a:p>
          <a:p>
            <a:pPr marL="76200" indent="0" algn="l">
              <a:buNone/>
            </a:pPr>
            <a:endParaRPr kumimoji="1" lang="en-US" altLang="ja-JP" dirty="0">
              <a:latin typeface="HaranoAjiMincho-Regular-Identity-H"/>
            </a:endParaRPr>
          </a:p>
          <a:p>
            <a:pPr marL="76200" indent="0" algn="l">
              <a:buNone/>
            </a:pPr>
            <a:r>
              <a:rPr kumimoji="1" lang="en-US" altLang="ja-JP" dirty="0">
                <a:latin typeface="HaranoAjiMincho-Regular-Identity-H"/>
              </a:rPr>
              <a:t>&lt;</a:t>
            </a:r>
            <a:r>
              <a:rPr kumimoji="1" lang="ja-JP" altLang="en-US">
                <a:latin typeface="HaranoAjiMincho-Regular-Identity-H"/>
              </a:rPr>
              <a:t>手順</a:t>
            </a:r>
            <a:r>
              <a:rPr kumimoji="1" lang="en-US" altLang="ja-JP" dirty="0">
                <a:latin typeface="HaranoAjiMincho-Regular-Identity-H"/>
              </a:rPr>
              <a:t>&gt;</a:t>
            </a:r>
          </a:p>
          <a:p>
            <a:pPr marL="76200" indent="0" algn="l">
              <a:buNone/>
            </a:pPr>
            <a:r>
              <a:rPr kumimoji="1" lang="ja-JP" altLang="en-US">
                <a:latin typeface="HaranoAjiMincho-Regular-Identity-H"/>
              </a:rPr>
              <a:t>聴覚を遮断した上で実験は行われた</a:t>
            </a:r>
            <a:endParaRPr kumimoji="1" lang="en-US" altLang="ja-JP" dirty="0">
              <a:latin typeface="HaranoAjiMincho-Regular-Identity-H"/>
            </a:endParaRPr>
          </a:p>
          <a:p>
            <a:pPr marL="76200" indent="0" algn="l">
              <a:buNone/>
            </a:pPr>
            <a:r>
              <a:rPr kumimoji="1" lang="en-US" altLang="ja-JP" dirty="0">
                <a:latin typeface="HaranoAjiMincho-Regular-Identity-H"/>
              </a:rPr>
              <a:t>1. </a:t>
            </a:r>
            <a:r>
              <a:rPr kumimoji="1" lang="ja-JP" altLang="en-US">
                <a:latin typeface="HaranoAjiMincho-Regular-Identity-H"/>
              </a:rPr>
              <a:t>提示される刺激</a:t>
            </a:r>
            <a:r>
              <a:rPr kumimoji="1" lang="en-US" altLang="ja-JP" dirty="0">
                <a:latin typeface="HaranoAjiMincho-Regular-Identity-H"/>
              </a:rPr>
              <a:t>11</a:t>
            </a:r>
            <a:r>
              <a:rPr kumimoji="1" lang="ja-JP" altLang="en-US">
                <a:latin typeface="HaranoAjiMincho-Regular-Identity-H"/>
              </a:rPr>
              <a:t>種類のうち最も柔らかく感じた刺激を回答</a:t>
            </a:r>
            <a:endParaRPr kumimoji="1" lang="en-US" altLang="ja-JP" dirty="0">
              <a:latin typeface="HaranoAjiMincho-Regular-Identity-H"/>
            </a:endParaRPr>
          </a:p>
          <a:p>
            <a:pPr marL="76200" indent="0" algn="l">
              <a:buNone/>
            </a:pPr>
            <a:r>
              <a:rPr kumimoji="1" lang="en-US" altLang="ja-JP" dirty="0">
                <a:latin typeface="HaranoAjiMincho-Regular-Identity-H"/>
              </a:rPr>
              <a:t>2. </a:t>
            </a:r>
            <a:r>
              <a:rPr kumimoji="1" lang="ja-JP" altLang="en-US">
                <a:latin typeface="HaranoAjiMincho-Regular-Identity-H"/>
              </a:rPr>
              <a:t>目隠しされた柔らかさ試料に触れ、最も似ていると思った刺激を回答</a:t>
            </a:r>
            <a:endParaRPr kumimoji="1" lang="en-US" altLang="ja-JP" dirty="0">
              <a:latin typeface="HaranoAjiMincho-Regular-Identity-H"/>
            </a:endParaRPr>
          </a:p>
        </p:txBody>
      </p:sp>
      <p:pic>
        <p:nvPicPr>
          <p:cNvPr id="10" name="図 9" descr="ダイアグラム, 概略図&#10;&#10;自動的に生成された説明">
            <a:extLst>
              <a:ext uri="{FF2B5EF4-FFF2-40B4-BE49-F238E27FC236}">
                <a16:creationId xmlns:a16="http://schemas.microsoft.com/office/drawing/2014/main" id="{2B935D43-AF03-70F0-5DBF-0FF68C928D1B}"/>
              </a:ext>
            </a:extLst>
          </p:cNvPr>
          <p:cNvPicPr>
            <a:picLocks noChangeAspect="1"/>
          </p:cNvPicPr>
          <p:nvPr/>
        </p:nvPicPr>
        <p:blipFill>
          <a:blip r:embed="rId3"/>
          <a:stretch>
            <a:fillRect/>
          </a:stretch>
        </p:blipFill>
        <p:spPr>
          <a:xfrm>
            <a:off x="875318" y="2487389"/>
            <a:ext cx="4733502" cy="1883221"/>
          </a:xfrm>
          <a:prstGeom prst="rect">
            <a:avLst/>
          </a:prstGeom>
        </p:spPr>
      </p:pic>
      <p:grpSp>
        <p:nvGrpSpPr>
          <p:cNvPr id="12" name="グループ化 11">
            <a:extLst>
              <a:ext uri="{FF2B5EF4-FFF2-40B4-BE49-F238E27FC236}">
                <a16:creationId xmlns:a16="http://schemas.microsoft.com/office/drawing/2014/main" id="{F4766F5E-6CC1-812A-1BC0-608C0771FB3F}"/>
              </a:ext>
            </a:extLst>
          </p:cNvPr>
          <p:cNvGrpSpPr/>
          <p:nvPr/>
        </p:nvGrpSpPr>
        <p:grpSpPr>
          <a:xfrm rot="10151187" flipH="1">
            <a:off x="4986819" y="2862712"/>
            <a:ext cx="3492246" cy="1587726"/>
            <a:chOff x="3147821" y="977557"/>
            <a:chExt cx="4656328" cy="2116968"/>
          </a:xfrm>
        </p:grpSpPr>
        <p:sp>
          <p:nvSpPr>
            <p:cNvPr id="13" name="円弧 12">
              <a:extLst>
                <a:ext uri="{FF2B5EF4-FFF2-40B4-BE49-F238E27FC236}">
                  <a16:creationId xmlns:a16="http://schemas.microsoft.com/office/drawing/2014/main" id="{6A67871D-F3C2-0597-4083-F661F6B72C86}"/>
                </a:ext>
              </a:extLst>
            </p:cNvPr>
            <p:cNvSpPr/>
            <p:nvPr/>
          </p:nvSpPr>
          <p:spPr>
            <a:xfrm flipH="1">
              <a:off x="4455506" y="1426153"/>
              <a:ext cx="3348643" cy="1668372"/>
            </a:xfrm>
            <a:prstGeom prst="arc">
              <a:avLst>
                <a:gd name="adj1" fmla="val 16200000"/>
                <a:gd name="adj2" fmla="val 755497"/>
              </a:avLst>
            </a:prstGeom>
            <a:ln w="1905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050"/>
            </a:p>
          </p:txBody>
        </p:sp>
        <p:cxnSp>
          <p:nvCxnSpPr>
            <p:cNvPr id="14" name="直線コネクタ 13">
              <a:extLst>
                <a:ext uri="{FF2B5EF4-FFF2-40B4-BE49-F238E27FC236}">
                  <a16:creationId xmlns:a16="http://schemas.microsoft.com/office/drawing/2014/main" id="{05FD2AD3-8C6D-0A58-AED1-95558A05E281}"/>
                </a:ext>
              </a:extLst>
            </p:cNvPr>
            <p:cNvCxnSpPr>
              <a:cxnSpLocks/>
            </p:cNvCxnSpPr>
            <p:nvPr/>
          </p:nvCxnSpPr>
          <p:spPr>
            <a:xfrm flipV="1">
              <a:off x="6129826" y="1418596"/>
              <a:ext cx="1606308" cy="75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A6D0602B-AFC3-B0C1-707A-F4E50BB48452}"/>
                </a:ext>
              </a:extLst>
            </p:cNvPr>
            <p:cNvCxnSpPr>
              <a:cxnSpLocks/>
            </p:cNvCxnSpPr>
            <p:nvPr/>
          </p:nvCxnSpPr>
          <p:spPr>
            <a:xfrm flipV="1">
              <a:off x="5543999" y="2558093"/>
              <a:ext cx="1606308" cy="75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円弧 15">
              <a:extLst>
                <a:ext uri="{FF2B5EF4-FFF2-40B4-BE49-F238E27FC236}">
                  <a16:creationId xmlns:a16="http://schemas.microsoft.com/office/drawing/2014/main" id="{0CDEB694-1BA5-2D69-70A2-02B6D785EC0D}"/>
                </a:ext>
              </a:extLst>
            </p:cNvPr>
            <p:cNvSpPr/>
            <p:nvPr/>
          </p:nvSpPr>
          <p:spPr>
            <a:xfrm flipH="1">
              <a:off x="3147821" y="977557"/>
              <a:ext cx="3348643" cy="1668372"/>
            </a:xfrm>
            <a:prstGeom prst="arc">
              <a:avLst>
                <a:gd name="adj1" fmla="val 4315622"/>
                <a:gd name="adj2" fmla="val 8078345"/>
              </a:avLst>
            </a:prstGeom>
            <a:ln w="1905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050"/>
            </a:p>
          </p:txBody>
        </p:sp>
        <p:cxnSp>
          <p:nvCxnSpPr>
            <p:cNvPr id="17" name="コネクタ: 曲線 7">
              <a:extLst>
                <a:ext uri="{FF2B5EF4-FFF2-40B4-BE49-F238E27FC236}">
                  <a16:creationId xmlns:a16="http://schemas.microsoft.com/office/drawing/2014/main" id="{9DBC5677-8351-A471-A3F6-DDEE2C786A5B}"/>
                </a:ext>
              </a:extLst>
            </p:cNvPr>
            <p:cNvCxnSpPr>
              <a:cxnSpLocks/>
            </p:cNvCxnSpPr>
            <p:nvPr/>
          </p:nvCxnSpPr>
          <p:spPr>
            <a:xfrm>
              <a:off x="4717756" y="2392460"/>
              <a:ext cx="847517" cy="176240"/>
            </a:xfrm>
            <a:prstGeom prst="curvedConnector4">
              <a:avLst>
                <a:gd name="adj1" fmla="val 424"/>
                <a:gd name="adj2" fmla="val 3409"/>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18" name="円弧 17">
              <a:extLst>
                <a:ext uri="{FF2B5EF4-FFF2-40B4-BE49-F238E27FC236}">
                  <a16:creationId xmlns:a16="http://schemas.microsoft.com/office/drawing/2014/main" id="{2DBC7F33-6B1B-D03B-0C1D-3E7EAD555F2F}"/>
                </a:ext>
              </a:extLst>
            </p:cNvPr>
            <p:cNvSpPr/>
            <p:nvPr/>
          </p:nvSpPr>
          <p:spPr>
            <a:xfrm flipH="1">
              <a:off x="4285467" y="1764486"/>
              <a:ext cx="457309" cy="881443"/>
            </a:xfrm>
            <a:prstGeom prst="arc">
              <a:avLst>
                <a:gd name="adj1" fmla="val 5660707"/>
                <a:gd name="adj2" fmla="val 8325343"/>
              </a:avLst>
            </a:prstGeom>
            <a:ln w="1905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050"/>
            </a:p>
          </p:txBody>
        </p:sp>
      </p:grpSp>
      <p:sp>
        <p:nvSpPr>
          <p:cNvPr id="19" name="円弧 18">
            <a:extLst>
              <a:ext uri="{FF2B5EF4-FFF2-40B4-BE49-F238E27FC236}">
                <a16:creationId xmlns:a16="http://schemas.microsoft.com/office/drawing/2014/main" id="{62630F21-DB3D-C685-D7B8-B2160487A404}"/>
              </a:ext>
            </a:extLst>
          </p:cNvPr>
          <p:cNvSpPr/>
          <p:nvPr/>
        </p:nvSpPr>
        <p:spPr>
          <a:xfrm>
            <a:off x="6558332" y="3069263"/>
            <a:ext cx="681989" cy="993666"/>
          </a:xfrm>
          <a:prstGeom prst="arc">
            <a:avLst>
              <a:gd name="adj1" fmla="val 21037301"/>
              <a:gd name="adj2" fmla="val 5841080"/>
            </a:avLst>
          </a:prstGeom>
          <a:noFill/>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0" name="円弧 19">
            <a:extLst>
              <a:ext uri="{FF2B5EF4-FFF2-40B4-BE49-F238E27FC236}">
                <a16:creationId xmlns:a16="http://schemas.microsoft.com/office/drawing/2014/main" id="{C8B1873E-BCFC-1041-58A7-C304CF50973A}"/>
              </a:ext>
            </a:extLst>
          </p:cNvPr>
          <p:cNvSpPr/>
          <p:nvPr/>
        </p:nvSpPr>
        <p:spPr>
          <a:xfrm>
            <a:off x="6351827" y="3069263"/>
            <a:ext cx="681989" cy="993666"/>
          </a:xfrm>
          <a:prstGeom prst="arc">
            <a:avLst>
              <a:gd name="adj1" fmla="val 21028368"/>
              <a:gd name="adj2" fmla="val 5841080"/>
            </a:avLst>
          </a:prstGeom>
          <a:noFill/>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1" name="円弧 20">
            <a:extLst>
              <a:ext uri="{FF2B5EF4-FFF2-40B4-BE49-F238E27FC236}">
                <a16:creationId xmlns:a16="http://schemas.microsoft.com/office/drawing/2014/main" id="{48D6D499-CE94-B70B-32C6-462F5CB88D97}"/>
              </a:ext>
            </a:extLst>
          </p:cNvPr>
          <p:cNvSpPr/>
          <p:nvPr/>
        </p:nvSpPr>
        <p:spPr>
          <a:xfrm>
            <a:off x="6753065" y="3071597"/>
            <a:ext cx="679530" cy="978950"/>
          </a:xfrm>
          <a:prstGeom prst="arc">
            <a:avLst>
              <a:gd name="adj1" fmla="val 21028368"/>
              <a:gd name="adj2" fmla="val 5296618"/>
            </a:avLst>
          </a:prstGeom>
          <a:noFill/>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2" name="上矢印 21">
            <a:extLst>
              <a:ext uri="{FF2B5EF4-FFF2-40B4-BE49-F238E27FC236}">
                <a16:creationId xmlns:a16="http://schemas.microsoft.com/office/drawing/2014/main" id="{9275CB2C-90C1-45AC-5D14-264B01BAD637}"/>
              </a:ext>
            </a:extLst>
          </p:cNvPr>
          <p:cNvSpPr/>
          <p:nvPr/>
        </p:nvSpPr>
        <p:spPr>
          <a:xfrm>
            <a:off x="7132289" y="3778783"/>
            <a:ext cx="189951" cy="279844"/>
          </a:xfrm>
          <a:prstGeom prst="up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上矢印 22">
            <a:extLst>
              <a:ext uri="{FF2B5EF4-FFF2-40B4-BE49-F238E27FC236}">
                <a16:creationId xmlns:a16="http://schemas.microsoft.com/office/drawing/2014/main" id="{FEBF44A6-979B-8B54-E7B4-B225FC63A8EA}"/>
              </a:ext>
            </a:extLst>
          </p:cNvPr>
          <p:cNvSpPr/>
          <p:nvPr/>
        </p:nvSpPr>
        <p:spPr>
          <a:xfrm>
            <a:off x="6915706" y="3778783"/>
            <a:ext cx="189951" cy="279844"/>
          </a:xfrm>
          <a:prstGeom prst="up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円弧 23">
            <a:extLst>
              <a:ext uri="{FF2B5EF4-FFF2-40B4-BE49-F238E27FC236}">
                <a16:creationId xmlns:a16="http://schemas.microsoft.com/office/drawing/2014/main" id="{7F4B7EFB-72F8-C001-7D6B-F04611BE6C0B}"/>
              </a:ext>
            </a:extLst>
          </p:cNvPr>
          <p:cNvSpPr/>
          <p:nvPr/>
        </p:nvSpPr>
        <p:spPr>
          <a:xfrm>
            <a:off x="6223528" y="3069263"/>
            <a:ext cx="613505" cy="981284"/>
          </a:xfrm>
          <a:prstGeom prst="arc">
            <a:avLst>
              <a:gd name="adj1" fmla="val 21028368"/>
              <a:gd name="adj2" fmla="val 6144186"/>
            </a:avLst>
          </a:prstGeom>
          <a:noFill/>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5" name="上矢印 24">
            <a:extLst>
              <a:ext uri="{FF2B5EF4-FFF2-40B4-BE49-F238E27FC236}">
                <a16:creationId xmlns:a16="http://schemas.microsoft.com/office/drawing/2014/main" id="{EAA66EE4-8EC7-2510-353E-F5DA7C2D717B}"/>
              </a:ext>
            </a:extLst>
          </p:cNvPr>
          <p:cNvSpPr/>
          <p:nvPr/>
        </p:nvSpPr>
        <p:spPr>
          <a:xfrm>
            <a:off x="6699123" y="3778783"/>
            <a:ext cx="189951" cy="279844"/>
          </a:xfrm>
          <a:prstGeom prst="up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円弧 25">
            <a:extLst>
              <a:ext uri="{FF2B5EF4-FFF2-40B4-BE49-F238E27FC236}">
                <a16:creationId xmlns:a16="http://schemas.microsoft.com/office/drawing/2014/main" id="{F2B6CCAA-A78E-D2E4-BB08-352BB20C2A25}"/>
              </a:ext>
            </a:extLst>
          </p:cNvPr>
          <p:cNvSpPr/>
          <p:nvPr/>
        </p:nvSpPr>
        <p:spPr>
          <a:xfrm>
            <a:off x="6076825" y="3111826"/>
            <a:ext cx="557623" cy="896157"/>
          </a:xfrm>
          <a:prstGeom prst="arc">
            <a:avLst>
              <a:gd name="adj1" fmla="val 21028368"/>
              <a:gd name="adj2" fmla="val 6474539"/>
            </a:avLst>
          </a:prstGeom>
          <a:noFill/>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7" name="上矢印 26">
            <a:extLst>
              <a:ext uri="{FF2B5EF4-FFF2-40B4-BE49-F238E27FC236}">
                <a16:creationId xmlns:a16="http://schemas.microsoft.com/office/drawing/2014/main" id="{428F9F26-7FF1-FD7C-3A4B-516D62D5B49B}"/>
              </a:ext>
            </a:extLst>
          </p:cNvPr>
          <p:cNvSpPr/>
          <p:nvPr/>
        </p:nvSpPr>
        <p:spPr>
          <a:xfrm>
            <a:off x="7348873" y="3778783"/>
            <a:ext cx="189951" cy="279844"/>
          </a:xfrm>
          <a:prstGeom prst="up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上矢印 27">
            <a:extLst>
              <a:ext uri="{FF2B5EF4-FFF2-40B4-BE49-F238E27FC236}">
                <a16:creationId xmlns:a16="http://schemas.microsoft.com/office/drawing/2014/main" id="{C16A86E1-F480-3CE4-394B-636A23973367}"/>
              </a:ext>
            </a:extLst>
          </p:cNvPr>
          <p:cNvSpPr/>
          <p:nvPr/>
        </p:nvSpPr>
        <p:spPr>
          <a:xfrm>
            <a:off x="6482540" y="3778783"/>
            <a:ext cx="189951" cy="279844"/>
          </a:xfrm>
          <a:prstGeom prst="up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109275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33333E-6 3.7037E-6 L -0.00035 -0.05417 " pathEditMode="relative" rAng="0" ptsTypes="AA">
                                      <p:cBhvr>
                                        <p:cTn id="6" dur="2000" fill="hold"/>
                                        <p:tgtEl>
                                          <p:spTgt spid="23"/>
                                        </p:tgtEl>
                                        <p:attrNameLst>
                                          <p:attrName>ppt_x</p:attrName>
                                          <p:attrName>ppt_y</p:attrName>
                                        </p:attrNameLst>
                                      </p:cBhvr>
                                      <p:rCtr x="-17" y="-2708"/>
                                    </p:animMotion>
                                  </p:childTnLst>
                                </p:cTn>
                              </p:par>
                              <p:par>
                                <p:cTn id="7" presetID="42" presetClass="path" presetSubtype="0" accel="50000" decel="50000" fill="hold" grpId="0" nodeType="withEffect">
                                  <p:stCondLst>
                                    <p:cond delay="1000"/>
                                  </p:stCondLst>
                                  <p:childTnLst>
                                    <p:animMotion origin="layout" path="M 4.44444E-6 3.7037E-6 L 4.44444E-6 -0.03797 " pathEditMode="relative" rAng="0" ptsTypes="AA">
                                      <p:cBhvr>
                                        <p:cTn id="8" dur="2000" fill="hold"/>
                                        <p:tgtEl>
                                          <p:spTgt spid="25"/>
                                        </p:tgtEl>
                                        <p:attrNameLst>
                                          <p:attrName>ppt_x</p:attrName>
                                          <p:attrName>ppt_y</p:attrName>
                                        </p:attrNameLst>
                                      </p:cBhvr>
                                      <p:rCtr x="0" y="-1898"/>
                                    </p:animMotion>
                                  </p:childTnLst>
                                </p:cTn>
                              </p:par>
                              <p:par>
                                <p:cTn id="9" presetID="42" presetClass="path" presetSubtype="0" accel="50000" decel="50000" fill="hold" grpId="0" nodeType="withEffect">
                                  <p:stCondLst>
                                    <p:cond delay="1000"/>
                                  </p:stCondLst>
                                  <p:childTnLst>
                                    <p:animMotion origin="layout" path="M 2.22222E-6 3.7037E-6 L -0.00018 -0.0338 " pathEditMode="relative" rAng="0" ptsTypes="AA">
                                      <p:cBhvr>
                                        <p:cTn id="10" dur="2000" fill="hold"/>
                                        <p:tgtEl>
                                          <p:spTgt spid="22"/>
                                        </p:tgtEl>
                                        <p:attrNameLst>
                                          <p:attrName>ppt_x</p:attrName>
                                          <p:attrName>ppt_y</p:attrName>
                                        </p:attrNameLst>
                                      </p:cBhvr>
                                      <p:rCtr x="-17" y="-1690"/>
                                    </p:animMotion>
                                  </p:childTnLst>
                                </p:cTn>
                              </p:par>
                            </p:childTnLst>
                          </p:cTn>
                        </p:par>
                        <p:par>
                          <p:cTn id="11" fill="hold">
                            <p:stCondLst>
                              <p:cond delay="3000"/>
                            </p:stCondLst>
                            <p:childTnLst>
                              <p:par>
                                <p:cTn id="12" presetID="42" presetClass="path" presetSubtype="0" accel="50000" decel="50000" fill="hold" grpId="0" nodeType="afterEffect">
                                  <p:stCondLst>
                                    <p:cond delay="0"/>
                                  </p:stCondLst>
                                  <p:childTnLst>
                                    <p:animMotion origin="layout" path="M -8.33333E-7 3.7037E-6 L -0.00174 -0.02084 " pathEditMode="relative" rAng="0" ptsTypes="AA">
                                      <p:cBhvr>
                                        <p:cTn id="13" dur="1000" fill="hold"/>
                                        <p:tgtEl>
                                          <p:spTgt spid="28"/>
                                        </p:tgtEl>
                                        <p:attrNameLst>
                                          <p:attrName>ppt_x</p:attrName>
                                          <p:attrName>ppt_y</p:attrName>
                                        </p:attrNameLst>
                                      </p:cBhvr>
                                      <p:rCtr x="-87" y="-1042"/>
                                    </p:animMotion>
                                  </p:childTnLst>
                                </p:cTn>
                              </p:par>
                              <p:par>
                                <p:cTn id="14" presetID="42" presetClass="path" presetSubtype="0" accel="50000" decel="50000" fill="hold" grpId="0" nodeType="withEffect">
                                  <p:stCondLst>
                                    <p:cond delay="0"/>
                                  </p:stCondLst>
                                  <p:childTnLst>
                                    <p:animMotion origin="layout" path="M -2.5E-6 3.7037E-6 L 0.00035 -0.01899 " pathEditMode="relative" rAng="0" ptsTypes="AA">
                                      <p:cBhvr>
                                        <p:cTn id="15" dur="1000" fill="hold"/>
                                        <p:tgtEl>
                                          <p:spTgt spid="27"/>
                                        </p:tgtEl>
                                        <p:attrNameLst>
                                          <p:attrName>ppt_x</p:attrName>
                                          <p:attrName>ppt_y</p:attrName>
                                        </p:attrNameLst>
                                      </p:cBhvr>
                                      <p:rCtr x="17" y="-94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5" grpId="0" animBg="1"/>
      <p:bldP spid="27" grpId="0" animBg="1"/>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DA4A37-8849-D34C-4AB4-58C20D28CDEF}"/>
              </a:ext>
            </a:extLst>
          </p:cNvPr>
          <p:cNvSpPr>
            <a:spLocks noGrp="1"/>
          </p:cNvSpPr>
          <p:nvPr>
            <p:ph type="title"/>
          </p:nvPr>
        </p:nvSpPr>
        <p:spPr/>
        <p:txBody>
          <a:bodyPr/>
          <a:lstStyle/>
          <a:p>
            <a:r>
              <a:rPr kumimoji="1" lang="ja-JP" altLang="en-US"/>
              <a:t>結果・考察</a:t>
            </a:r>
          </a:p>
        </p:txBody>
      </p:sp>
      <p:sp>
        <p:nvSpPr>
          <p:cNvPr id="3" name="テキスト プレースホルダー 2">
            <a:extLst>
              <a:ext uri="{FF2B5EF4-FFF2-40B4-BE49-F238E27FC236}">
                <a16:creationId xmlns:a16="http://schemas.microsoft.com/office/drawing/2014/main" id="{76108DF9-73B9-B037-4CFD-346C4487E13C}"/>
              </a:ext>
            </a:extLst>
          </p:cNvPr>
          <p:cNvSpPr>
            <a:spLocks noGrp="1"/>
          </p:cNvSpPr>
          <p:nvPr>
            <p:ph type="body" idx="1"/>
          </p:nvPr>
        </p:nvSpPr>
        <p:spPr>
          <a:xfrm>
            <a:off x="267777" y="1394612"/>
            <a:ext cx="5171325" cy="3789849"/>
          </a:xfrm>
        </p:spPr>
        <p:txBody>
          <a:bodyPr>
            <a:noAutofit/>
          </a:bodyPr>
          <a:lstStyle/>
          <a:p>
            <a:r>
              <a:rPr kumimoji="1" lang="ja-JP" altLang="en-US">
                <a:latin typeface="HaranoAjiMincho-Regular-Identity-H"/>
              </a:rPr>
              <a:t>糸の制御タイミングは差をつけた方が柔らかさを感じやすい可能性</a:t>
            </a:r>
            <a:endParaRPr kumimoji="1" lang="en-US" altLang="ja-JP" dirty="0">
              <a:latin typeface="HaranoAjiMincho-Regular-Identity-H"/>
            </a:endParaRPr>
          </a:p>
          <a:p>
            <a:pPr algn="l"/>
            <a:r>
              <a:rPr kumimoji="1" lang="ja-JP" altLang="en-US">
                <a:latin typeface="HaranoAjiMincho-Regular-Identity-H"/>
              </a:rPr>
              <a:t>個人差が大きい</a:t>
            </a:r>
            <a:endParaRPr kumimoji="1" lang="en-US" altLang="ja-JP" dirty="0">
              <a:latin typeface="HaranoAjiMincho-Regular-Identity-H"/>
            </a:endParaRPr>
          </a:p>
          <a:p>
            <a:pPr marL="76200" indent="0" algn="l">
              <a:buNone/>
            </a:pPr>
            <a:r>
              <a:rPr kumimoji="1" lang="ja-JP" altLang="en-US">
                <a:latin typeface="HaranoAjiMincho-Regular-Identity-H"/>
              </a:rPr>
              <a:t>→・刺激提示の合間に生じる糸のたるみ</a:t>
            </a:r>
            <a:endParaRPr kumimoji="1" lang="en-US" altLang="ja-JP" dirty="0">
              <a:latin typeface="HaranoAjiMincho-Regular-Identity-H"/>
            </a:endParaRPr>
          </a:p>
          <a:p>
            <a:pPr marL="76200" indent="0" algn="l">
              <a:buNone/>
            </a:pPr>
            <a:r>
              <a:rPr kumimoji="1" lang="ja-JP" altLang="en-US">
                <a:latin typeface="HaranoAjiMincho-Regular-Identity-H"/>
              </a:rPr>
              <a:t>　・各糸にかかる摩擦の違い</a:t>
            </a:r>
            <a:endParaRPr kumimoji="1" lang="en-US" altLang="ja-JP" dirty="0">
              <a:latin typeface="HaranoAjiMincho-Regular-Identity-H"/>
            </a:endParaRPr>
          </a:p>
          <a:p>
            <a:pPr marL="76200" indent="0" algn="l">
              <a:buNone/>
            </a:pPr>
            <a:r>
              <a:rPr kumimoji="1" lang="ja-JP" altLang="en-US">
                <a:latin typeface="HaranoAjiMincho-Regular-Identity-H"/>
              </a:rPr>
              <a:t>　・モーターの駆動がうまくいかなかった</a:t>
            </a:r>
            <a:endParaRPr kumimoji="1" lang="en-US" altLang="ja-JP" dirty="0">
              <a:latin typeface="HaranoAjiMincho-Regular-Identity-H"/>
            </a:endParaRPr>
          </a:p>
          <a:p>
            <a:pPr marL="76200" indent="0" algn="ctr">
              <a:buNone/>
            </a:pPr>
            <a:r>
              <a:rPr kumimoji="1" lang="ja-JP" altLang="en-US">
                <a:latin typeface="HaranoAjiMincho-Regular-Identity-H"/>
              </a:rPr>
              <a:t>↓</a:t>
            </a:r>
            <a:endParaRPr kumimoji="1" lang="en-US" altLang="ja-JP" dirty="0">
              <a:latin typeface="HaranoAjiMincho-Regular-Identity-H"/>
            </a:endParaRPr>
          </a:p>
          <a:p>
            <a:pPr marL="76200" indent="0" algn="ctr">
              <a:buNone/>
            </a:pPr>
            <a:r>
              <a:rPr kumimoji="1" lang="ja-JP" altLang="en-US">
                <a:latin typeface="HaranoAjiMincho-Regular-Identity-H"/>
              </a:rPr>
              <a:t>刺激の提示が安定していなかった</a:t>
            </a:r>
            <a:endParaRPr kumimoji="1" lang="en-US" altLang="ja-JP" dirty="0">
              <a:latin typeface="HaranoAjiMincho-Regular-Identity-H"/>
            </a:endParaRPr>
          </a:p>
          <a:p>
            <a:endParaRPr kumimoji="1" lang="en-US" altLang="ja-JP" sz="2200" dirty="0">
              <a:latin typeface="HaranoAjiMincho-Regular-Identity-H"/>
            </a:endParaRPr>
          </a:p>
        </p:txBody>
      </p:sp>
      <p:sp>
        <p:nvSpPr>
          <p:cNvPr id="4" name="スライド番号プレースホルダー 3">
            <a:extLst>
              <a:ext uri="{FF2B5EF4-FFF2-40B4-BE49-F238E27FC236}">
                <a16:creationId xmlns:a16="http://schemas.microsoft.com/office/drawing/2014/main" id="{683C1558-4934-AE7A-4B03-322117B8A9F3}"/>
              </a:ext>
            </a:extLst>
          </p:cNvPr>
          <p:cNvSpPr>
            <a:spLocks noGrp="1"/>
          </p:cNvSpPr>
          <p:nvPr>
            <p:ph type="sldNum" idx="12"/>
          </p:nvPr>
        </p:nvSpPr>
        <p:spPr/>
        <p:txBody>
          <a:bodyPr/>
          <a:lstStyle/>
          <a:p>
            <a:fld id="{00000000-1234-1234-1234-123412341234}" type="slidenum">
              <a:rPr lang="en-US" altLang="ja-JP" smtClean="0"/>
              <a:pPr/>
              <a:t>6</a:t>
            </a:fld>
            <a:endParaRPr lang="ja-JP" altLang="en-US"/>
          </a:p>
        </p:txBody>
      </p:sp>
      <p:pic>
        <p:nvPicPr>
          <p:cNvPr id="8" name="Picture 6">
            <a:extLst>
              <a:ext uri="{FF2B5EF4-FFF2-40B4-BE49-F238E27FC236}">
                <a16:creationId xmlns:a16="http://schemas.microsoft.com/office/drawing/2014/main" id="{279400BB-AD3A-D200-BE2C-BD57366F41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9820" y="1363008"/>
            <a:ext cx="3200636" cy="234782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9E9868DD-0354-BB44-3AB9-E6CC4C6A15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9820" y="3790113"/>
            <a:ext cx="3200636" cy="2348519"/>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プレースホルダー 2">
            <a:extLst>
              <a:ext uri="{FF2B5EF4-FFF2-40B4-BE49-F238E27FC236}">
                <a16:creationId xmlns:a16="http://schemas.microsoft.com/office/drawing/2014/main" id="{88FC1C8D-A7E8-7501-190A-16CA9DF9E576}"/>
              </a:ext>
            </a:extLst>
          </p:cNvPr>
          <p:cNvSpPr txBox="1">
            <a:spLocks/>
          </p:cNvSpPr>
          <p:nvPr/>
        </p:nvSpPr>
        <p:spPr>
          <a:xfrm>
            <a:off x="267777" y="4964372"/>
            <a:ext cx="5171325" cy="138106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342900" marR="0" lvl="0" indent="-266700" algn="l" rtl="0">
              <a:lnSpc>
                <a:spcPct val="120000"/>
              </a:lnSpc>
              <a:spcBef>
                <a:spcPts val="300"/>
              </a:spcBef>
              <a:spcAft>
                <a:spcPts val="0"/>
              </a:spcAft>
              <a:buClr>
                <a:srgbClr val="FF3300"/>
              </a:buClr>
              <a:buSzPts val="2000"/>
              <a:buFont typeface="Noto Sans Symbols"/>
              <a:buChar char="●"/>
              <a:defRPr sz="2000" b="0" i="0" u="none" strike="noStrike" cap="none">
                <a:solidFill>
                  <a:srgbClr val="003300"/>
                </a:solidFill>
                <a:latin typeface="Arial"/>
                <a:ea typeface="Arial"/>
                <a:cs typeface="Arial"/>
                <a:sym typeface="Arial"/>
              </a:defRPr>
            </a:lvl1pPr>
            <a:lvl2pPr marL="685800" marR="0" lvl="1" indent="-257175" algn="l" rtl="0">
              <a:lnSpc>
                <a:spcPct val="120000"/>
              </a:lnSpc>
              <a:spcBef>
                <a:spcPts val="270"/>
              </a:spcBef>
              <a:spcAft>
                <a:spcPts val="0"/>
              </a:spcAft>
              <a:buClr>
                <a:srgbClr val="92D050"/>
              </a:buClr>
              <a:buSzPts val="1800"/>
              <a:buFont typeface="Noto Sans Symbols"/>
              <a:buChar char="●"/>
              <a:defRPr sz="1800" b="0" i="0" u="none" strike="noStrike" cap="none">
                <a:solidFill>
                  <a:schemeClr val="dk1"/>
                </a:solidFill>
                <a:latin typeface="Arial"/>
                <a:ea typeface="Arial"/>
                <a:cs typeface="Arial"/>
                <a:sym typeface="Arial"/>
              </a:defRPr>
            </a:lvl2pPr>
            <a:lvl3pPr marL="1028700" marR="0" lvl="2" indent="-247650" algn="l" rtl="0">
              <a:lnSpc>
                <a:spcPct val="120000"/>
              </a:lnSpc>
              <a:spcBef>
                <a:spcPts val="240"/>
              </a:spcBef>
              <a:spcAft>
                <a:spcPts val="0"/>
              </a:spcAft>
              <a:buClr>
                <a:srgbClr val="92CCDC"/>
              </a:buClr>
              <a:buSzPts val="1600"/>
              <a:buFont typeface="Noto Sans Symbols"/>
              <a:buChar char="●"/>
              <a:defRPr sz="1600" b="0" i="0" u="none" strike="noStrike" cap="none">
                <a:solidFill>
                  <a:schemeClr val="dk1"/>
                </a:solidFill>
                <a:latin typeface="Arial"/>
                <a:ea typeface="Arial"/>
                <a:cs typeface="Arial"/>
                <a:sym typeface="Arial"/>
              </a:defRPr>
            </a:lvl3pPr>
            <a:lvl4pPr marL="1371600" marR="0" lvl="3" indent="-238125" algn="l" rtl="0">
              <a:lnSpc>
                <a:spcPct val="120000"/>
              </a:lnSpc>
              <a:spcBef>
                <a:spcPts val="210"/>
              </a:spcBef>
              <a:spcAft>
                <a:spcPts val="0"/>
              </a:spcAft>
              <a:buClr>
                <a:srgbClr val="B2A0C7"/>
              </a:buClr>
              <a:buSzPts val="1400"/>
              <a:buFont typeface="Noto Sans Symbols"/>
              <a:buChar char="●"/>
              <a:defRPr sz="1400" b="0" i="0" u="none" strike="noStrike" cap="none">
                <a:solidFill>
                  <a:schemeClr val="dk1"/>
                </a:solidFill>
                <a:latin typeface="Arial"/>
                <a:ea typeface="Arial"/>
                <a:cs typeface="Arial"/>
                <a:sym typeface="Arial"/>
              </a:defRPr>
            </a:lvl4pPr>
            <a:lvl5pPr marL="1714500" marR="0" lvl="4" indent="-238125" algn="l" rtl="0">
              <a:lnSpc>
                <a:spcPct val="120000"/>
              </a:lnSpc>
              <a:spcBef>
                <a:spcPts val="210"/>
              </a:spcBef>
              <a:spcAft>
                <a:spcPts val="0"/>
              </a:spcAft>
              <a:buClr>
                <a:srgbClr val="D99593"/>
              </a:buClr>
              <a:buSzPts val="1400"/>
              <a:buFont typeface="Noto Sans Symbols"/>
              <a:buChar char="●"/>
              <a:defRPr sz="1400" b="0" i="0" u="none" strike="noStrike" cap="none">
                <a:solidFill>
                  <a:schemeClr val="dk1"/>
                </a:solidFill>
                <a:latin typeface="Arial"/>
                <a:ea typeface="Arial"/>
                <a:cs typeface="Arial"/>
                <a:sym typeface="Arial"/>
              </a:defRPr>
            </a:lvl5pPr>
            <a:lvl6pPr marL="2057400" marR="0" lvl="5" indent="-257175" algn="l" rtl="0">
              <a:lnSpc>
                <a:spcPct val="100000"/>
              </a:lnSpc>
              <a:spcBef>
                <a:spcPts val="27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2400300" marR="0" lvl="6" indent="-257175" algn="l" rtl="0">
              <a:lnSpc>
                <a:spcPct val="100000"/>
              </a:lnSpc>
              <a:spcBef>
                <a:spcPts val="27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2743200" marR="0" lvl="7" indent="-257175" algn="l" rtl="0">
              <a:lnSpc>
                <a:spcPct val="100000"/>
              </a:lnSpc>
              <a:spcBef>
                <a:spcPts val="27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3086100" marR="0" lvl="8" indent="-257175" algn="l" rtl="0">
              <a:lnSpc>
                <a:spcPct val="100000"/>
              </a:lnSpc>
              <a:spcBef>
                <a:spcPts val="27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76200" indent="0">
              <a:buNone/>
            </a:pPr>
            <a:r>
              <a:rPr kumimoji="1" lang="en-US" altLang="ja-JP" dirty="0">
                <a:latin typeface="HaranoAjiMincho-Regular-Identity-H"/>
              </a:rPr>
              <a:t>&lt;</a:t>
            </a:r>
            <a:r>
              <a:rPr kumimoji="1" lang="ja-JP" altLang="en-US">
                <a:latin typeface="HaranoAjiMincho-Regular-Identity-H"/>
              </a:rPr>
              <a:t>今後の課題</a:t>
            </a:r>
            <a:r>
              <a:rPr kumimoji="1" lang="en-US" altLang="ja-JP" dirty="0">
                <a:latin typeface="HaranoAjiMincho-Regular-Identity-H"/>
              </a:rPr>
              <a:t>&gt;</a:t>
            </a:r>
          </a:p>
          <a:p>
            <a:pPr marL="76200" indent="0">
              <a:buNone/>
            </a:pPr>
            <a:r>
              <a:rPr kumimoji="1" lang="ja-JP" altLang="en-US">
                <a:latin typeface="HaranoAjiMincho-Regular-Identity-H"/>
              </a:rPr>
              <a:t>デバイスの駆動の仕方を工夫し、提示刺激が安定するようにする</a:t>
            </a:r>
            <a:endParaRPr kumimoji="1" lang="en-US" altLang="ja-JP" dirty="0">
              <a:latin typeface="HaranoAjiMincho-Regular-Identity-H"/>
            </a:endParaRPr>
          </a:p>
        </p:txBody>
      </p:sp>
    </p:spTree>
    <p:extLst>
      <p:ext uri="{BB962C8B-B14F-4D97-AF65-F5344CB8AC3E}">
        <p14:creationId xmlns:p14="http://schemas.microsoft.com/office/powerpoint/2010/main" val="192362017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67EDF0-E748-DBA8-D0F9-EA4CABB77953}"/>
              </a:ext>
            </a:extLst>
          </p:cNvPr>
          <p:cNvSpPr>
            <a:spLocks noGrp="1"/>
          </p:cNvSpPr>
          <p:nvPr>
            <p:ph type="title"/>
          </p:nvPr>
        </p:nvSpPr>
        <p:spPr/>
        <p:txBody>
          <a:bodyPr/>
          <a:lstStyle/>
          <a:p>
            <a:r>
              <a:rPr kumimoji="1" lang="ja-JP" altLang="en-US"/>
              <a:t>参考文献</a:t>
            </a:r>
          </a:p>
        </p:txBody>
      </p:sp>
      <p:sp>
        <p:nvSpPr>
          <p:cNvPr id="3" name="テキスト プレースホルダー 2">
            <a:extLst>
              <a:ext uri="{FF2B5EF4-FFF2-40B4-BE49-F238E27FC236}">
                <a16:creationId xmlns:a16="http://schemas.microsoft.com/office/drawing/2014/main" id="{0B346606-4841-C3ED-0B81-8DBA5B322ED4}"/>
              </a:ext>
            </a:extLst>
          </p:cNvPr>
          <p:cNvSpPr>
            <a:spLocks noGrp="1"/>
          </p:cNvSpPr>
          <p:nvPr>
            <p:ph type="body" idx="1"/>
          </p:nvPr>
        </p:nvSpPr>
        <p:spPr/>
        <p:txBody>
          <a:bodyPr/>
          <a:lstStyle/>
          <a:p>
            <a:r>
              <a:rPr kumimoji="1" lang="en-US" altLang="ja-JP" dirty="0"/>
              <a:t>[1] Matthew J </a:t>
            </a:r>
            <a:r>
              <a:rPr kumimoji="1" lang="en-US" altLang="ja-JP" dirty="0" err="1"/>
              <a:t>Hertenstein</a:t>
            </a:r>
            <a:r>
              <a:rPr kumimoji="1" lang="en-US" altLang="ja-JP" dirty="0"/>
              <a:t> 1, </a:t>
            </a:r>
            <a:r>
              <a:rPr kumimoji="1" lang="en-US" altLang="ja-JP" dirty="0" err="1"/>
              <a:t>Dacher</a:t>
            </a:r>
            <a:r>
              <a:rPr kumimoji="1" lang="en-US" altLang="ja-JP" dirty="0"/>
              <a:t> Keltner, Betsy App, Brittany A Bulleit, Ariane R </a:t>
            </a:r>
            <a:r>
              <a:rPr kumimoji="1" lang="en-US" altLang="ja-JP" dirty="0" err="1"/>
              <a:t>Jaskolka</a:t>
            </a:r>
            <a:r>
              <a:rPr kumimoji="1" lang="ja-JP" altLang="en-US"/>
              <a:t>：</a:t>
            </a:r>
            <a:r>
              <a:rPr kumimoji="1" lang="en-US" altLang="ja-JP" dirty="0"/>
              <a:t>Touch communicates distinct emotions, Emotion, Vol 6, No.3, pp.528-533, 2006</a:t>
            </a:r>
          </a:p>
          <a:p>
            <a:r>
              <a:rPr kumimoji="1" lang="en" altLang="ja-JP" dirty="0"/>
              <a:t>[2]</a:t>
            </a:r>
            <a:r>
              <a:rPr kumimoji="1" lang="en" altLang="ja-JP" dirty="0" err="1"/>
              <a:t>A.Bicchi</a:t>
            </a:r>
            <a:r>
              <a:rPr kumimoji="1" lang="ja-JP" altLang="en"/>
              <a:t>，</a:t>
            </a:r>
            <a:r>
              <a:rPr kumimoji="1" lang="en" altLang="ja-JP" dirty="0" err="1"/>
              <a:t>E.P.Scilingo</a:t>
            </a:r>
            <a:r>
              <a:rPr kumimoji="1" lang="en" altLang="ja-JP" dirty="0"/>
              <a:t>, </a:t>
            </a:r>
            <a:r>
              <a:rPr kumimoji="1" lang="en" altLang="ja-JP" dirty="0" err="1"/>
              <a:t>D.De</a:t>
            </a:r>
            <a:r>
              <a:rPr kumimoji="1" lang="en" altLang="ja-JP" dirty="0"/>
              <a:t> Rossi</a:t>
            </a:r>
            <a:r>
              <a:rPr kumimoji="1" lang="ja-JP" altLang="en"/>
              <a:t>：</a:t>
            </a:r>
            <a:r>
              <a:rPr kumimoji="1" lang="en" altLang="ja-JP" dirty="0"/>
              <a:t>Haptic discrimination of softness in teleoperation: the role of the contact area spread rate</a:t>
            </a:r>
            <a:r>
              <a:rPr kumimoji="1" lang="ja-JP" altLang="en"/>
              <a:t>，</a:t>
            </a:r>
            <a:r>
              <a:rPr kumimoji="1" lang="en" altLang="ja-JP" dirty="0"/>
              <a:t>IEEE Transactions on Robotics and Automation, Vol.16, Issue 5, pp.496-504, 2000.</a:t>
            </a:r>
          </a:p>
          <a:p>
            <a:r>
              <a:rPr kumimoji="1" lang="en" altLang="ja-JP" dirty="0"/>
              <a:t>[3] </a:t>
            </a:r>
            <a:r>
              <a:rPr kumimoji="1" lang="ja-JP" altLang="en-US"/>
              <a:t>池田義明</a:t>
            </a:r>
            <a:r>
              <a:rPr kumimoji="1" lang="en-US" altLang="ja-JP" dirty="0"/>
              <a:t>, </a:t>
            </a:r>
            <a:r>
              <a:rPr kumimoji="1" lang="ja-JP" altLang="en-US"/>
              <a:t>藤田欣也：指先の接触面積と反力の同時制御による柔軟弾性物体の提示，日本バーチャルリアリティ学会論文誌，</a:t>
            </a:r>
            <a:r>
              <a:rPr kumimoji="1" lang="en" altLang="ja-JP" dirty="0"/>
              <a:t>Vol.9, No.2, pp.187-194, 2017.</a:t>
            </a:r>
            <a:endParaRPr kumimoji="1" lang="ja-JP" altLang="en-US"/>
          </a:p>
        </p:txBody>
      </p:sp>
      <p:sp>
        <p:nvSpPr>
          <p:cNvPr id="4" name="スライド番号プレースホルダー 3">
            <a:extLst>
              <a:ext uri="{FF2B5EF4-FFF2-40B4-BE49-F238E27FC236}">
                <a16:creationId xmlns:a16="http://schemas.microsoft.com/office/drawing/2014/main" id="{FED06CE4-23D8-F63B-75FE-D489DB594A4C}"/>
              </a:ext>
            </a:extLst>
          </p:cNvPr>
          <p:cNvSpPr>
            <a:spLocks noGrp="1"/>
          </p:cNvSpPr>
          <p:nvPr>
            <p:ph type="sldNum" idx="12"/>
          </p:nvPr>
        </p:nvSpPr>
        <p:spPr/>
        <p:txBody>
          <a:bodyPr/>
          <a:lstStyle/>
          <a:p>
            <a:fld id="{00000000-1234-1234-1234-123412341234}" type="slidenum">
              <a:rPr lang="en-US" altLang="ja-JP" smtClean="0"/>
              <a:pPr/>
              <a:t>7</a:t>
            </a:fld>
            <a:endParaRPr lang="ja-JP" altLang="en-US"/>
          </a:p>
        </p:txBody>
      </p:sp>
    </p:spTree>
    <p:extLst>
      <p:ext uri="{BB962C8B-B14F-4D97-AF65-F5344CB8AC3E}">
        <p14:creationId xmlns:p14="http://schemas.microsoft.com/office/powerpoint/2010/main" val="300744592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4EE475-E200-3736-9572-690AD1051522}"/>
              </a:ext>
            </a:extLst>
          </p:cNvPr>
          <p:cNvSpPr>
            <a:spLocks noGrp="1"/>
          </p:cNvSpPr>
          <p:nvPr>
            <p:ph type="title"/>
          </p:nvPr>
        </p:nvSpPr>
        <p:spPr/>
        <p:txBody>
          <a:bodyPr/>
          <a:lstStyle/>
          <a:p>
            <a:r>
              <a:rPr kumimoji="1" lang="ja-JP" altLang="en-US"/>
              <a:t>背景</a:t>
            </a:r>
          </a:p>
        </p:txBody>
      </p:sp>
      <p:sp>
        <p:nvSpPr>
          <p:cNvPr id="3" name="テキスト プレースホルダー 2">
            <a:extLst>
              <a:ext uri="{FF2B5EF4-FFF2-40B4-BE49-F238E27FC236}">
                <a16:creationId xmlns:a16="http://schemas.microsoft.com/office/drawing/2014/main" id="{9EC75FF3-2DBA-7271-CDC1-C65E9008D566}"/>
              </a:ext>
            </a:extLst>
          </p:cNvPr>
          <p:cNvSpPr>
            <a:spLocks noGrp="1"/>
          </p:cNvSpPr>
          <p:nvPr>
            <p:ph type="body" idx="1"/>
          </p:nvPr>
        </p:nvSpPr>
        <p:spPr>
          <a:xfrm>
            <a:off x="69593" y="1147548"/>
            <a:ext cx="6156114" cy="958485"/>
          </a:xfrm>
        </p:spPr>
        <p:txBody>
          <a:bodyPr>
            <a:normAutofit/>
          </a:bodyPr>
          <a:lstStyle/>
          <a:p>
            <a:r>
              <a:rPr kumimoji="1" lang="ja-JP" altLang="en-US" b="1">
                <a:latin typeface="HaranoAjiMincho-Regular-Identity-H"/>
              </a:rPr>
              <a:t>非言語コミュニケーションにおける触覚の役割</a:t>
            </a:r>
            <a:endParaRPr kumimoji="1" lang="en-US" altLang="ja-JP" b="1" dirty="0">
              <a:latin typeface="HaranoAjiMincho-Regular-Identity-H"/>
            </a:endParaRPr>
          </a:p>
          <a:p>
            <a:pPr marL="76200" indent="0">
              <a:buNone/>
            </a:pPr>
            <a:r>
              <a:rPr kumimoji="1" lang="ja-JP" altLang="en-US">
                <a:latin typeface="HaranoAjiMincho-Regular-Identity-H"/>
              </a:rPr>
              <a:t>→感情を伝える・お互いの存在感を高める</a:t>
            </a:r>
            <a:r>
              <a:rPr kumimoji="1" lang="en-US" altLang="ja-JP" dirty="0">
                <a:latin typeface="HaranoAjiMincho-Regular-Identity-H"/>
              </a:rPr>
              <a:t>[1]</a:t>
            </a:r>
          </a:p>
          <a:p>
            <a:pPr marL="76200" indent="0">
              <a:buNone/>
            </a:pPr>
            <a:endParaRPr kumimoji="1" lang="ja-JP" altLang="en-US"/>
          </a:p>
        </p:txBody>
      </p:sp>
      <p:sp>
        <p:nvSpPr>
          <p:cNvPr id="4" name="スライド番号プレースホルダー 3">
            <a:extLst>
              <a:ext uri="{FF2B5EF4-FFF2-40B4-BE49-F238E27FC236}">
                <a16:creationId xmlns:a16="http://schemas.microsoft.com/office/drawing/2014/main" id="{C0FEFE3A-D79D-DF28-A854-1EB1E83B203D}"/>
              </a:ext>
            </a:extLst>
          </p:cNvPr>
          <p:cNvSpPr>
            <a:spLocks noGrp="1"/>
          </p:cNvSpPr>
          <p:nvPr>
            <p:ph type="sldNum" idx="12"/>
          </p:nvPr>
        </p:nvSpPr>
        <p:spPr/>
        <p:txBody>
          <a:bodyPr/>
          <a:lstStyle/>
          <a:p>
            <a:fld id="{00000000-1234-1234-1234-123412341234}" type="slidenum">
              <a:rPr lang="en-US" altLang="ja-JP" smtClean="0"/>
              <a:pPr/>
              <a:t>8</a:t>
            </a:fld>
            <a:endParaRPr lang="ja-JP" altLang="en-US"/>
          </a:p>
        </p:txBody>
      </p:sp>
      <p:sp>
        <p:nvSpPr>
          <p:cNvPr id="25" name="テキスト プレースホルダー 2">
            <a:extLst>
              <a:ext uri="{FF2B5EF4-FFF2-40B4-BE49-F238E27FC236}">
                <a16:creationId xmlns:a16="http://schemas.microsoft.com/office/drawing/2014/main" id="{2FD726AA-55DC-86E0-4679-0477E417312D}"/>
              </a:ext>
            </a:extLst>
          </p:cNvPr>
          <p:cNvSpPr txBox="1">
            <a:spLocks/>
          </p:cNvSpPr>
          <p:nvPr/>
        </p:nvSpPr>
        <p:spPr>
          <a:xfrm>
            <a:off x="54864" y="2037731"/>
            <a:ext cx="5673453" cy="3989666"/>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342900" marR="0" lvl="0" indent="-266700" algn="l" rtl="0">
              <a:lnSpc>
                <a:spcPct val="120000"/>
              </a:lnSpc>
              <a:spcBef>
                <a:spcPts val="300"/>
              </a:spcBef>
              <a:spcAft>
                <a:spcPts val="0"/>
              </a:spcAft>
              <a:buClr>
                <a:srgbClr val="FF3300"/>
              </a:buClr>
              <a:buSzPts val="2000"/>
              <a:buFont typeface="Noto Sans Symbols"/>
              <a:buChar char="●"/>
              <a:defRPr sz="2000" b="0" i="0" u="none" strike="noStrike" cap="none">
                <a:solidFill>
                  <a:srgbClr val="003300"/>
                </a:solidFill>
                <a:latin typeface="Arial"/>
                <a:ea typeface="Arial"/>
                <a:cs typeface="Arial"/>
                <a:sym typeface="Arial"/>
              </a:defRPr>
            </a:lvl1pPr>
            <a:lvl2pPr marL="685800" marR="0" lvl="1" indent="-257175" algn="l" rtl="0">
              <a:lnSpc>
                <a:spcPct val="120000"/>
              </a:lnSpc>
              <a:spcBef>
                <a:spcPts val="270"/>
              </a:spcBef>
              <a:spcAft>
                <a:spcPts val="0"/>
              </a:spcAft>
              <a:buClr>
                <a:srgbClr val="92D050"/>
              </a:buClr>
              <a:buSzPts val="1800"/>
              <a:buFont typeface="Noto Sans Symbols"/>
              <a:buChar char="●"/>
              <a:defRPr sz="1800" b="0" i="0" u="none" strike="noStrike" cap="none">
                <a:solidFill>
                  <a:schemeClr val="dk1"/>
                </a:solidFill>
                <a:latin typeface="Arial"/>
                <a:ea typeface="Arial"/>
                <a:cs typeface="Arial"/>
                <a:sym typeface="Arial"/>
              </a:defRPr>
            </a:lvl2pPr>
            <a:lvl3pPr marL="1028700" marR="0" lvl="2" indent="-247650" algn="l" rtl="0">
              <a:lnSpc>
                <a:spcPct val="120000"/>
              </a:lnSpc>
              <a:spcBef>
                <a:spcPts val="240"/>
              </a:spcBef>
              <a:spcAft>
                <a:spcPts val="0"/>
              </a:spcAft>
              <a:buClr>
                <a:srgbClr val="92CCDC"/>
              </a:buClr>
              <a:buSzPts val="1600"/>
              <a:buFont typeface="Noto Sans Symbols"/>
              <a:buChar char="●"/>
              <a:defRPr sz="1600" b="0" i="0" u="none" strike="noStrike" cap="none">
                <a:solidFill>
                  <a:schemeClr val="dk1"/>
                </a:solidFill>
                <a:latin typeface="Arial"/>
                <a:ea typeface="Arial"/>
                <a:cs typeface="Arial"/>
                <a:sym typeface="Arial"/>
              </a:defRPr>
            </a:lvl3pPr>
            <a:lvl4pPr marL="1371600" marR="0" lvl="3" indent="-238125" algn="l" rtl="0">
              <a:lnSpc>
                <a:spcPct val="120000"/>
              </a:lnSpc>
              <a:spcBef>
                <a:spcPts val="210"/>
              </a:spcBef>
              <a:spcAft>
                <a:spcPts val="0"/>
              </a:spcAft>
              <a:buClr>
                <a:srgbClr val="B2A0C7"/>
              </a:buClr>
              <a:buSzPts val="1400"/>
              <a:buFont typeface="Noto Sans Symbols"/>
              <a:buChar char="●"/>
              <a:defRPr sz="1400" b="0" i="0" u="none" strike="noStrike" cap="none">
                <a:solidFill>
                  <a:schemeClr val="dk1"/>
                </a:solidFill>
                <a:latin typeface="Arial"/>
                <a:ea typeface="Arial"/>
                <a:cs typeface="Arial"/>
                <a:sym typeface="Arial"/>
              </a:defRPr>
            </a:lvl4pPr>
            <a:lvl5pPr marL="1714500" marR="0" lvl="4" indent="-238125" algn="l" rtl="0">
              <a:lnSpc>
                <a:spcPct val="120000"/>
              </a:lnSpc>
              <a:spcBef>
                <a:spcPts val="210"/>
              </a:spcBef>
              <a:spcAft>
                <a:spcPts val="0"/>
              </a:spcAft>
              <a:buClr>
                <a:srgbClr val="D99593"/>
              </a:buClr>
              <a:buSzPts val="1400"/>
              <a:buFont typeface="Noto Sans Symbols"/>
              <a:buChar char="●"/>
              <a:defRPr sz="1400" b="0" i="0" u="none" strike="noStrike" cap="none">
                <a:solidFill>
                  <a:schemeClr val="dk1"/>
                </a:solidFill>
                <a:latin typeface="Arial"/>
                <a:ea typeface="Arial"/>
                <a:cs typeface="Arial"/>
                <a:sym typeface="Arial"/>
              </a:defRPr>
            </a:lvl5pPr>
            <a:lvl6pPr marL="2057400" marR="0" lvl="5" indent="-257175" algn="l" rtl="0">
              <a:lnSpc>
                <a:spcPct val="100000"/>
              </a:lnSpc>
              <a:spcBef>
                <a:spcPts val="27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2400300" marR="0" lvl="6" indent="-257175" algn="l" rtl="0">
              <a:lnSpc>
                <a:spcPct val="100000"/>
              </a:lnSpc>
              <a:spcBef>
                <a:spcPts val="27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2743200" marR="0" lvl="7" indent="-257175" algn="l" rtl="0">
              <a:lnSpc>
                <a:spcPct val="100000"/>
              </a:lnSpc>
              <a:spcBef>
                <a:spcPts val="27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3086100" marR="0" lvl="8" indent="-257175" algn="l" rtl="0">
              <a:lnSpc>
                <a:spcPct val="100000"/>
              </a:lnSpc>
              <a:spcBef>
                <a:spcPts val="27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r>
              <a:rPr lang="ja-JP" altLang="en-US" b="1" i="0" strike="noStrike" baseline="0">
                <a:latin typeface="HaranoAjiMincho-Regular-Identity-H"/>
              </a:rPr>
              <a:t>触覚デバイスに求められる要素</a:t>
            </a:r>
            <a:endParaRPr lang="en-US" altLang="ja-JP" b="1" dirty="0">
              <a:latin typeface="HaranoAjiMincho-Regular-Identity-H"/>
            </a:endParaRPr>
          </a:p>
          <a:p>
            <a:pPr marL="76200" indent="0">
              <a:buNone/>
            </a:pPr>
            <a:r>
              <a:rPr lang="en-US" altLang="ja-JP" b="0" i="0" strike="noStrike" baseline="0" dirty="0">
                <a:latin typeface="HaranoAjiMincho-Regular-Identity-H"/>
              </a:rPr>
              <a:t>①</a:t>
            </a:r>
            <a:r>
              <a:rPr lang="ja-JP" altLang="en-US" b="0" i="0" strike="noStrike" baseline="0">
                <a:latin typeface="HaranoAjiMincho-Regular-Identity-H"/>
              </a:rPr>
              <a:t>物体の硬さ</a:t>
            </a:r>
            <a:r>
              <a:rPr lang="en-US" altLang="ja-JP" b="0" i="0" strike="noStrike" baseline="0" dirty="0">
                <a:latin typeface="HaranoAjiMincho-Regular-Identity-H"/>
              </a:rPr>
              <a:t>〜</a:t>
            </a:r>
            <a:r>
              <a:rPr lang="ja-JP" altLang="en-US" b="0" i="0" strike="noStrike" baseline="0">
                <a:latin typeface="HaranoAjiMincho-Regular-Identity-H"/>
              </a:rPr>
              <a:t>人肌等の柔らかさの提示が可能</a:t>
            </a:r>
            <a:endParaRPr lang="en-US" altLang="ja-JP" b="0" i="0" strike="noStrike" baseline="0" dirty="0">
              <a:latin typeface="HaranoAjiMincho-Regular-Identity-H"/>
            </a:endParaRPr>
          </a:p>
          <a:p>
            <a:pPr marL="76200" indent="0">
              <a:buNone/>
            </a:pPr>
            <a:r>
              <a:rPr lang="en-US" altLang="ja-JP" dirty="0">
                <a:latin typeface="HaranoAjiMincho-Regular-Identity-H"/>
              </a:rPr>
              <a:t>②</a:t>
            </a:r>
            <a:r>
              <a:rPr lang="ja-JP" altLang="en-US" b="0" i="0" strike="noStrike" baseline="0">
                <a:latin typeface="HaranoAjiMincho-Regular-Identity-H"/>
              </a:rPr>
              <a:t>ユーザーの自然な行動を阻害しない</a:t>
            </a:r>
            <a:r>
              <a:rPr lang="ja-JP" altLang="en-US">
                <a:latin typeface="HaranoAjiMincho-Regular-Identity-H"/>
              </a:rPr>
              <a:t>デバイス</a:t>
            </a:r>
            <a:endParaRPr lang="en-US" altLang="ja-JP" b="0" i="0" strike="noStrike" baseline="0" dirty="0">
              <a:latin typeface="HaranoAjiMincho-Regular-Identity-H"/>
            </a:endParaRPr>
          </a:p>
          <a:p>
            <a:pPr marL="76200" indent="0">
              <a:buNone/>
            </a:pPr>
            <a:r>
              <a:rPr lang="ja-JP" altLang="en-US" b="0" i="0" u="none" strike="noStrike" baseline="0">
                <a:latin typeface="HaranoAjiMincho-Regular-Identity-H"/>
              </a:rPr>
              <a:t>・使用空間に制限がない　　</a:t>
            </a:r>
            <a:r>
              <a:rPr lang="en-US" altLang="ja-JP" b="0" i="0" u="none" strike="noStrike" baseline="0" dirty="0">
                <a:latin typeface="HaranoAjiMincho-Regular-Identity-H"/>
              </a:rPr>
              <a:t>  </a:t>
            </a:r>
            <a:r>
              <a:rPr lang="ja-JP" altLang="en-US">
                <a:latin typeface="HaranoAjiMincho-Regular-Identity-H"/>
              </a:rPr>
              <a:t>→</a:t>
            </a:r>
            <a:r>
              <a:rPr lang="ja-JP" altLang="en-US" b="0" i="0" u="none" strike="noStrike" baseline="0">
                <a:solidFill>
                  <a:srgbClr val="FF0000"/>
                </a:solidFill>
                <a:latin typeface="HaranoAjiMincho-Regular-Identity-H"/>
              </a:rPr>
              <a:t>ウェアラブル</a:t>
            </a:r>
            <a:endParaRPr lang="en-US" altLang="ja-JP" b="0" i="0" u="none" strike="noStrike" baseline="0" dirty="0">
              <a:latin typeface="HaranoAjiMincho-Regular-Identity-H"/>
            </a:endParaRPr>
          </a:p>
          <a:p>
            <a:pPr marL="76200" indent="0">
              <a:buNone/>
            </a:pPr>
            <a:r>
              <a:rPr lang="ja-JP" altLang="en-US" b="0" i="0" u="none" strike="noStrike" baseline="0">
                <a:latin typeface="HaranoAjiMincho-Regular-Identity-H"/>
              </a:rPr>
              <a:t>・身体に負荷がかかりにくい</a:t>
            </a:r>
            <a:r>
              <a:rPr lang="en-US" altLang="ja-JP" b="0" i="0" u="none" strike="noStrike" baseline="0" dirty="0">
                <a:latin typeface="HaranoAjiMincho-Regular-Identity-H"/>
              </a:rPr>
              <a:t>  </a:t>
            </a:r>
            <a:r>
              <a:rPr lang="ja-JP" altLang="en-US">
                <a:latin typeface="HaranoAjiMincho-Regular-Identity-H"/>
              </a:rPr>
              <a:t>→</a:t>
            </a:r>
            <a:r>
              <a:rPr lang="ja-JP" altLang="en-US" b="0" i="0" u="none" strike="noStrike" baseline="0">
                <a:solidFill>
                  <a:srgbClr val="FF0000"/>
                </a:solidFill>
                <a:latin typeface="HaranoAjiMincho-Regular-Identity-H"/>
              </a:rPr>
              <a:t>小型・軽量</a:t>
            </a:r>
            <a:endParaRPr lang="en-US" altLang="ja-JP" b="0" i="0" u="none" strike="noStrike" baseline="0" dirty="0">
              <a:latin typeface="HaranoAjiMincho-Regular-Identity-H"/>
            </a:endParaRPr>
          </a:p>
          <a:p>
            <a:pPr marL="76200" indent="0">
              <a:buNone/>
            </a:pPr>
            <a:r>
              <a:rPr kumimoji="1" lang="en-US" altLang="ja-JP" dirty="0"/>
              <a:t>③</a:t>
            </a:r>
            <a:r>
              <a:rPr lang="ja-JP" altLang="en-US" b="0" i="0" u="none" strike="noStrike" baseline="0">
                <a:latin typeface="HaranoAjiMincho-Regular-Identity-H"/>
              </a:rPr>
              <a:t>実空間と仮想空間での作業を</a:t>
            </a:r>
            <a:r>
              <a:rPr lang="ja-JP" altLang="en-US">
                <a:latin typeface="HaranoAjiMincho-Regular-Identity-H"/>
              </a:rPr>
              <a:t>両立できる</a:t>
            </a:r>
            <a:endParaRPr lang="en-US" altLang="ja-JP" b="0" i="0" u="none" strike="noStrike" baseline="0" dirty="0">
              <a:latin typeface="HaranoAjiMincho-Regular-Identity-H"/>
            </a:endParaRPr>
          </a:p>
          <a:p>
            <a:pPr marL="76200" indent="0">
              <a:buNone/>
            </a:pPr>
            <a:r>
              <a:rPr lang="ja-JP" altLang="en-US" b="0" i="0" u="none" strike="noStrike" baseline="0">
                <a:latin typeface="HaranoAjiMincho-Regular-Identity-H"/>
              </a:rPr>
              <a:t>・着脱が容易・または着脱の必要がない</a:t>
            </a:r>
            <a:endParaRPr lang="en-US" altLang="ja-JP" b="0" i="0" u="none" strike="noStrike" baseline="0" dirty="0">
              <a:latin typeface="HaranoAjiMincho-Regular-Identity-H"/>
            </a:endParaRPr>
          </a:p>
          <a:p>
            <a:pPr marL="76200" indent="0">
              <a:buNone/>
            </a:pPr>
            <a:r>
              <a:rPr lang="ja-JP" altLang="en-US">
                <a:latin typeface="HaranoAjiMincho-Regular-Identity-H"/>
              </a:rPr>
              <a:t>・指腹部分の障害が少ない</a:t>
            </a:r>
            <a:endParaRPr lang="en-US" altLang="ja-JP" dirty="0">
              <a:latin typeface="HaranoAjiMincho-Regular-Identity-H"/>
            </a:endParaRPr>
          </a:p>
          <a:p>
            <a:pPr marL="76200" indent="0">
              <a:buNone/>
            </a:pPr>
            <a:r>
              <a:rPr lang="ja-JP" altLang="en-US" b="0" i="0" u="none" strike="noStrike" baseline="0">
                <a:latin typeface="HaranoAjiMincho-Regular-Identity-H"/>
              </a:rPr>
              <a:t>・指につけた装置同士が干渉しない</a:t>
            </a:r>
            <a:endParaRPr lang="en-US" altLang="ja-JP" b="0" i="0" u="none" strike="noStrike" baseline="0" dirty="0">
              <a:latin typeface="HaranoAjiMincho-Regular-Identity-H"/>
            </a:endParaRPr>
          </a:p>
        </p:txBody>
      </p:sp>
      <p:pic>
        <p:nvPicPr>
          <p:cNvPr id="32" name="図 31" descr="ダイアグラム&#10;&#10;自動的に生成された説明">
            <a:extLst>
              <a:ext uri="{FF2B5EF4-FFF2-40B4-BE49-F238E27FC236}">
                <a16:creationId xmlns:a16="http://schemas.microsoft.com/office/drawing/2014/main" id="{E4A3A609-B148-55FC-42F5-1A74CBF21726}"/>
              </a:ext>
            </a:extLst>
          </p:cNvPr>
          <p:cNvPicPr>
            <a:picLocks noChangeAspect="1"/>
          </p:cNvPicPr>
          <p:nvPr/>
        </p:nvPicPr>
        <p:blipFill>
          <a:blip r:embed="rId3"/>
          <a:stretch>
            <a:fillRect/>
          </a:stretch>
        </p:blipFill>
        <p:spPr>
          <a:xfrm>
            <a:off x="7232355" y="4417498"/>
            <a:ext cx="1764165" cy="1609899"/>
          </a:xfrm>
          <a:prstGeom prst="rect">
            <a:avLst/>
          </a:prstGeom>
        </p:spPr>
      </p:pic>
      <p:sp>
        <p:nvSpPr>
          <p:cNvPr id="33" name="テキスト プレースホルダー 2">
            <a:extLst>
              <a:ext uri="{FF2B5EF4-FFF2-40B4-BE49-F238E27FC236}">
                <a16:creationId xmlns:a16="http://schemas.microsoft.com/office/drawing/2014/main" id="{ACAC2C57-86EB-FA36-E2CF-A477AA68441D}"/>
              </a:ext>
            </a:extLst>
          </p:cNvPr>
          <p:cNvSpPr txBox="1">
            <a:spLocks/>
          </p:cNvSpPr>
          <p:nvPr/>
        </p:nvSpPr>
        <p:spPr>
          <a:xfrm>
            <a:off x="5397959" y="3404211"/>
            <a:ext cx="3773627" cy="1245679"/>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RPr/>
            </a:defPPr>
            <a:lvl1pPr marL="342900" marR="0" lvl="0" indent="-266700" algn="l" rtl="0">
              <a:lnSpc>
                <a:spcPct val="120000"/>
              </a:lnSpc>
              <a:spcBef>
                <a:spcPts val="300"/>
              </a:spcBef>
              <a:spcAft>
                <a:spcPts val="0"/>
              </a:spcAft>
              <a:buClr>
                <a:srgbClr val="FF3300"/>
              </a:buClr>
              <a:buSzPts val="2000"/>
              <a:buFont typeface="Noto Sans Symbols"/>
              <a:buChar char="●"/>
              <a:defRPr sz="2000" b="0" i="0" u="none" strike="noStrike" cap="none">
                <a:solidFill>
                  <a:srgbClr val="003300"/>
                </a:solidFill>
                <a:latin typeface="Arial"/>
                <a:ea typeface="Arial"/>
                <a:cs typeface="Arial"/>
                <a:sym typeface="Arial"/>
              </a:defRPr>
            </a:lvl1pPr>
            <a:lvl2pPr marL="685800" marR="0" lvl="1" indent="-257175" algn="l" rtl="0">
              <a:lnSpc>
                <a:spcPct val="120000"/>
              </a:lnSpc>
              <a:spcBef>
                <a:spcPts val="270"/>
              </a:spcBef>
              <a:spcAft>
                <a:spcPts val="0"/>
              </a:spcAft>
              <a:buClr>
                <a:srgbClr val="92D050"/>
              </a:buClr>
              <a:buSzPts val="1800"/>
              <a:buFont typeface="Noto Sans Symbols"/>
              <a:buChar char="●"/>
              <a:defRPr sz="1800" b="0" i="0" u="none" strike="noStrike" cap="none">
                <a:solidFill>
                  <a:schemeClr val="dk1"/>
                </a:solidFill>
                <a:latin typeface="Arial"/>
                <a:ea typeface="Arial"/>
                <a:cs typeface="Arial"/>
                <a:sym typeface="Arial"/>
              </a:defRPr>
            </a:lvl2pPr>
            <a:lvl3pPr marL="1028700" marR="0" lvl="2" indent="-247650" algn="l" rtl="0">
              <a:lnSpc>
                <a:spcPct val="120000"/>
              </a:lnSpc>
              <a:spcBef>
                <a:spcPts val="240"/>
              </a:spcBef>
              <a:spcAft>
                <a:spcPts val="0"/>
              </a:spcAft>
              <a:buClr>
                <a:srgbClr val="92CCDC"/>
              </a:buClr>
              <a:buSzPts val="1600"/>
              <a:buFont typeface="Noto Sans Symbols"/>
              <a:buChar char="●"/>
              <a:defRPr sz="1600" b="0" i="0" u="none" strike="noStrike" cap="none">
                <a:solidFill>
                  <a:schemeClr val="dk1"/>
                </a:solidFill>
                <a:latin typeface="Arial"/>
                <a:ea typeface="Arial"/>
                <a:cs typeface="Arial"/>
                <a:sym typeface="Arial"/>
              </a:defRPr>
            </a:lvl3pPr>
            <a:lvl4pPr marL="1371600" marR="0" lvl="3" indent="-238125" algn="l" rtl="0">
              <a:lnSpc>
                <a:spcPct val="120000"/>
              </a:lnSpc>
              <a:spcBef>
                <a:spcPts val="210"/>
              </a:spcBef>
              <a:spcAft>
                <a:spcPts val="0"/>
              </a:spcAft>
              <a:buClr>
                <a:srgbClr val="B2A0C7"/>
              </a:buClr>
              <a:buSzPts val="1400"/>
              <a:buFont typeface="Noto Sans Symbols"/>
              <a:buChar char="●"/>
              <a:defRPr sz="1400" b="0" i="0" u="none" strike="noStrike" cap="none">
                <a:solidFill>
                  <a:schemeClr val="dk1"/>
                </a:solidFill>
                <a:latin typeface="Arial"/>
                <a:ea typeface="Arial"/>
                <a:cs typeface="Arial"/>
                <a:sym typeface="Arial"/>
              </a:defRPr>
            </a:lvl4pPr>
            <a:lvl5pPr marL="1714500" marR="0" lvl="4" indent="-238125" algn="l" rtl="0">
              <a:lnSpc>
                <a:spcPct val="120000"/>
              </a:lnSpc>
              <a:spcBef>
                <a:spcPts val="210"/>
              </a:spcBef>
              <a:spcAft>
                <a:spcPts val="0"/>
              </a:spcAft>
              <a:buClr>
                <a:srgbClr val="D99593"/>
              </a:buClr>
              <a:buSzPts val="1400"/>
              <a:buFont typeface="Noto Sans Symbols"/>
              <a:buChar char="●"/>
              <a:defRPr sz="1400" b="0" i="0" u="none" strike="noStrike" cap="none">
                <a:solidFill>
                  <a:schemeClr val="dk1"/>
                </a:solidFill>
                <a:latin typeface="Arial"/>
                <a:ea typeface="Arial"/>
                <a:cs typeface="Arial"/>
                <a:sym typeface="Arial"/>
              </a:defRPr>
            </a:lvl5pPr>
            <a:lvl6pPr marL="2057400" marR="0" lvl="5" indent="-257175" algn="l" rtl="0">
              <a:lnSpc>
                <a:spcPct val="100000"/>
              </a:lnSpc>
              <a:spcBef>
                <a:spcPts val="27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2400300" marR="0" lvl="6" indent="-257175" algn="l" rtl="0">
              <a:lnSpc>
                <a:spcPct val="100000"/>
              </a:lnSpc>
              <a:spcBef>
                <a:spcPts val="27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2743200" marR="0" lvl="7" indent="-257175" algn="l" rtl="0">
              <a:lnSpc>
                <a:spcPct val="100000"/>
              </a:lnSpc>
              <a:spcBef>
                <a:spcPts val="27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3086100" marR="0" lvl="8" indent="-257175" algn="l" rtl="0">
              <a:lnSpc>
                <a:spcPct val="100000"/>
              </a:lnSpc>
              <a:spcBef>
                <a:spcPts val="27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76200" indent="0">
              <a:buFont typeface="Noto Sans Symbols"/>
              <a:buNone/>
            </a:pPr>
            <a:r>
              <a:rPr lang="ja-JP" altLang="en-US" sz="1700" b="1" u="sng">
                <a:latin typeface="HaranoAjiMincho-Regular-Identity-H"/>
              </a:rPr>
              <a:t>柔らかさ提示</a:t>
            </a:r>
            <a:endParaRPr lang="en-US" altLang="ja-JP" sz="1700" b="1" u="sng" dirty="0">
              <a:latin typeface="HaranoAjiMincho-Regular-Identity-H"/>
            </a:endParaRPr>
          </a:p>
          <a:p>
            <a:pPr marL="76200" indent="0">
              <a:buFont typeface="Noto Sans Symbols"/>
              <a:buNone/>
            </a:pPr>
            <a:r>
              <a:rPr lang="ja-JP" altLang="en-US" sz="1700">
                <a:latin typeface="HaranoAjiMincho-Regular-Identity-H"/>
              </a:rPr>
              <a:t>指先への接触面積に応じた反力を変化させることで提示可能</a:t>
            </a:r>
            <a:r>
              <a:rPr lang="en-US" altLang="ja-JP" sz="1700" dirty="0">
                <a:latin typeface="HaranoAjiMincho-Regular-Identity-H"/>
              </a:rPr>
              <a:t>[2][3]</a:t>
            </a:r>
            <a:endParaRPr kumimoji="1" lang="en-US" altLang="ja-JP" sz="1700" dirty="0"/>
          </a:p>
        </p:txBody>
      </p:sp>
      <p:pic>
        <p:nvPicPr>
          <p:cNvPr id="34" name="Picture 2" descr="ダイアグラム&#10;&#10;自動的に生成された説明">
            <a:extLst>
              <a:ext uri="{FF2B5EF4-FFF2-40B4-BE49-F238E27FC236}">
                <a16:creationId xmlns:a16="http://schemas.microsoft.com/office/drawing/2014/main" id="{2D0C5AA5-23DF-313F-2015-F9C24F2F5F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8217" y="4448594"/>
            <a:ext cx="1659330" cy="1551251"/>
          </a:xfrm>
          <a:prstGeom prst="rect">
            <a:avLst/>
          </a:prstGeom>
          <a:noFill/>
          <a:extLst>
            <a:ext uri="{909E8E84-426E-40DD-AFC4-6F175D3DCCD1}">
              <a14:hiddenFill xmlns:a14="http://schemas.microsoft.com/office/drawing/2010/main">
                <a:solidFill>
                  <a:srgbClr val="FFFFFF"/>
                </a:solidFill>
              </a14:hiddenFill>
            </a:ext>
          </a:extLst>
        </p:spPr>
      </p:pic>
      <p:sp>
        <p:nvSpPr>
          <p:cNvPr id="35" name="角丸四角形 34">
            <a:extLst>
              <a:ext uri="{FF2B5EF4-FFF2-40B4-BE49-F238E27FC236}">
                <a16:creationId xmlns:a16="http://schemas.microsoft.com/office/drawing/2014/main" id="{8E20633E-1AAF-6FEB-7A33-4BE1B3CB5E3E}"/>
              </a:ext>
            </a:extLst>
          </p:cNvPr>
          <p:cNvSpPr/>
          <p:nvPr/>
        </p:nvSpPr>
        <p:spPr>
          <a:xfrm>
            <a:off x="5345542" y="3414105"/>
            <a:ext cx="3773627" cy="2861847"/>
          </a:xfrm>
          <a:prstGeom prst="roundRect">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曲折矢印 35">
            <a:extLst>
              <a:ext uri="{FF2B5EF4-FFF2-40B4-BE49-F238E27FC236}">
                <a16:creationId xmlns:a16="http://schemas.microsoft.com/office/drawing/2014/main" id="{473B5F5F-FBA9-1DB8-B3F1-10BF1D41D0D7}"/>
              </a:ext>
            </a:extLst>
          </p:cNvPr>
          <p:cNvSpPr/>
          <p:nvPr/>
        </p:nvSpPr>
        <p:spPr>
          <a:xfrm rot="5400000">
            <a:off x="6625436" y="2491177"/>
            <a:ext cx="622258" cy="896911"/>
          </a:xfrm>
          <a:prstGeom prst="bentArrow">
            <a:avLst/>
          </a:prstGeom>
          <a:solidFill>
            <a:srgbClr val="FFC000"/>
          </a:solidFill>
          <a:ln>
            <a:solidFill>
              <a:srgbClr val="FFC000"/>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kumimoji="1" lang="ja-JP" altLang="en-US">
              <a:solidFill>
                <a:schemeClr val="tx1"/>
              </a:solidFill>
            </a:endParaRPr>
          </a:p>
        </p:txBody>
      </p:sp>
      <p:sp>
        <p:nvSpPr>
          <p:cNvPr id="37" name="テキスト ボックス 36">
            <a:extLst>
              <a:ext uri="{FF2B5EF4-FFF2-40B4-BE49-F238E27FC236}">
                <a16:creationId xmlns:a16="http://schemas.microsoft.com/office/drawing/2014/main" id="{5F6ED44E-3C77-0CD5-B79E-71202E29B6EB}"/>
              </a:ext>
            </a:extLst>
          </p:cNvPr>
          <p:cNvSpPr txBox="1"/>
          <p:nvPr/>
        </p:nvSpPr>
        <p:spPr>
          <a:xfrm>
            <a:off x="5618802" y="5958280"/>
            <a:ext cx="1734280" cy="307777"/>
          </a:xfrm>
          <a:prstGeom prst="rect">
            <a:avLst/>
          </a:prstGeom>
          <a:noFill/>
        </p:spPr>
        <p:txBody>
          <a:bodyPr wrap="square" rtlCol="0">
            <a:spAutoFit/>
          </a:bodyPr>
          <a:lstStyle/>
          <a:p>
            <a:pPr algn="l"/>
            <a:r>
              <a:rPr lang="ja-JP" altLang="en-US">
                <a:latin typeface="HaranoAjiMincho-Regular-Identity-H"/>
              </a:rPr>
              <a:t>図</a:t>
            </a:r>
            <a:r>
              <a:rPr lang="en-US" altLang="ja-JP" dirty="0">
                <a:latin typeface="HaranoAjiMincho-Regular-Identity-H"/>
              </a:rPr>
              <a:t>:</a:t>
            </a:r>
            <a:r>
              <a:rPr lang="en-US" altLang="ja-JP" b="0" i="0" u="none" strike="noStrike" baseline="0" dirty="0">
                <a:latin typeface="HaranoAjiMincho-Regular-Identity-H"/>
              </a:rPr>
              <a:t>[1]</a:t>
            </a:r>
            <a:r>
              <a:rPr lang="ja-JP" altLang="en-US" b="0" i="0" u="none" strike="noStrike" baseline="0">
                <a:latin typeface="HaranoAjiMincho-Regular-Identity-H"/>
              </a:rPr>
              <a:t>より引用</a:t>
            </a:r>
            <a:endParaRPr kumimoji="1" lang="en-US" altLang="ja-JP" dirty="0"/>
          </a:p>
        </p:txBody>
      </p:sp>
      <p:sp>
        <p:nvSpPr>
          <p:cNvPr id="38" name="テキスト ボックス 37">
            <a:extLst>
              <a:ext uri="{FF2B5EF4-FFF2-40B4-BE49-F238E27FC236}">
                <a16:creationId xmlns:a16="http://schemas.microsoft.com/office/drawing/2014/main" id="{87A6BC25-A3F2-CB91-1216-3E1F0F3DC175}"/>
              </a:ext>
            </a:extLst>
          </p:cNvPr>
          <p:cNvSpPr txBox="1"/>
          <p:nvPr/>
        </p:nvSpPr>
        <p:spPr>
          <a:xfrm>
            <a:off x="7385021" y="5958280"/>
            <a:ext cx="1575895" cy="307777"/>
          </a:xfrm>
          <a:prstGeom prst="rect">
            <a:avLst/>
          </a:prstGeom>
          <a:noFill/>
        </p:spPr>
        <p:txBody>
          <a:bodyPr wrap="square" rtlCol="0">
            <a:spAutoFit/>
          </a:bodyPr>
          <a:lstStyle/>
          <a:p>
            <a:pPr algn="l"/>
            <a:r>
              <a:rPr lang="ja-JP" altLang="en-US">
                <a:latin typeface="HaranoAjiMincho-Regular-Identity-H"/>
              </a:rPr>
              <a:t>図</a:t>
            </a:r>
            <a:r>
              <a:rPr lang="en-US" altLang="ja-JP" dirty="0">
                <a:latin typeface="HaranoAjiMincho-Regular-Identity-H"/>
              </a:rPr>
              <a:t>:</a:t>
            </a:r>
            <a:r>
              <a:rPr lang="en-US" altLang="ja-JP" b="0" i="0" u="none" strike="noStrike" baseline="0" dirty="0">
                <a:latin typeface="HaranoAjiMincho-Regular-Identity-H"/>
              </a:rPr>
              <a:t>[2]</a:t>
            </a:r>
            <a:r>
              <a:rPr lang="ja-JP" altLang="en-US" b="0" i="0" u="none" strike="noStrike" baseline="0">
                <a:latin typeface="HaranoAjiMincho-Regular-Identity-H"/>
              </a:rPr>
              <a:t>より引用</a:t>
            </a:r>
            <a:endParaRPr kumimoji="1" lang="en-US" altLang="ja-JP" dirty="0"/>
          </a:p>
        </p:txBody>
      </p:sp>
      <p:grpSp>
        <p:nvGrpSpPr>
          <p:cNvPr id="5" name="グループ化 4">
            <a:extLst>
              <a:ext uri="{FF2B5EF4-FFF2-40B4-BE49-F238E27FC236}">
                <a16:creationId xmlns:a16="http://schemas.microsoft.com/office/drawing/2014/main" id="{94D8DA4A-BCF0-C372-4FCB-B0D8574BE127}"/>
              </a:ext>
            </a:extLst>
          </p:cNvPr>
          <p:cNvGrpSpPr/>
          <p:nvPr/>
        </p:nvGrpSpPr>
        <p:grpSpPr>
          <a:xfrm rot="10151187" flipH="1">
            <a:off x="5235647" y="1184400"/>
            <a:ext cx="3492246" cy="1587726"/>
            <a:chOff x="3147821" y="977557"/>
            <a:chExt cx="4656328" cy="2116968"/>
          </a:xfrm>
        </p:grpSpPr>
        <p:sp>
          <p:nvSpPr>
            <p:cNvPr id="6" name="円弧 5">
              <a:extLst>
                <a:ext uri="{FF2B5EF4-FFF2-40B4-BE49-F238E27FC236}">
                  <a16:creationId xmlns:a16="http://schemas.microsoft.com/office/drawing/2014/main" id="{6AE6EDC1-1FA6-1589-A42C-D2A0DDC7A0C0}"/>
                </a:ext>
              </a:extLst>
            </p:cNvPr>
            <p:cNvSpPr/>
            <p:nvPr/>
          </p:nvSpPr>
          <p:spPr>
            <a:xfrm flipH="1">
              <a:off x="4455506" y="1426153"/>
              <a:ext cx="3348643" cy="1668372"/>
            </a:xfrm>
            <a:prstGeom prst="arc">
              <a:avLst>
                <a:gd name="adj1" fmla="val 16200000"/>
                <a:gd name="adj2" fmla="val 755497"/>
              </a:avLst>
            </a:prstGeom>
            <a:ln w="1905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050"/>
            </a:p>
          </p:txBody>
        </p:sp>
        <p:cxnSp>
          <p:nvCxnSpPr>
            <p:cNvPr id="7" name="直線コネクタ 6">
              <a:extLst>
                <a:ext uri="{FF2B5EF4-FFF2-40B4-BE49-F238E27FC236}">
                  <a16:creationId xmlns:a16="http://schemas.microsoft.com/office/drawing/2014/main" id="{E86263AA-B2DF-8AA3-5248-AD03BF5E4491}"/>
                </a:ext>
              </a:extLst>
            </p:cNvPr>
            <p:cNvCxnSpPr>
              <a:cxnSpLocks/>
            </p:cNvCxnSpPr>
            <p:nvPr/>
          </p:nvCxnSpPr>
          <p:spPr>
            <a:xfrm flipV="1">
              <a:off x="6129826" y="1418596"/>
              <a:ext cx="1606308" cy="75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2F4A8397-597E-1356-EFD8-6B93214CF487}"/>
                </a:ext>
              </a:extLst>
            </p:cNvPr>
            <p:cNvCxnSpPr>
              <a:cxnSpLocks/>
            </p:cNvCxnSpPr>
            <p:nvPr/>
          </p:nvCxnSpPr>
          <p:spPr>
            <a:xfrm flipV="1">
              <a:off x="5543999" y="2558093"/>
              <a:ext cx="1606308" cy="75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円弧 8">
              <a:extLst>
                <a:ext uri="{FF2B5EF4-FFF2-40B4-BE49-F238E27FC236}">
                  <a16:creationId xmlns:a16="http://schemas.microsoft.com/office/drawing/2014/main" id="{476BFFA8-DA3D-C354-1361-082020BC9830}"/>
                </a:ext>
              </a:extLst>
            </p:cNvPr>
            <p:cNvSpPr/>
            <p:nvPr/>
          </p:nvSpPr>
          <p:spPr>
            <a:xfrm flipH="1">
              <a:off x="3147821" y="977557"/>
              <a:ext cx="3348643" cy="1668372"/>
            </a:xfrm>
            <a:prstGeom prst="arc">
              <a:avLst>
                <a:gd name="adj1" fmla="val 4315622"/>
                <a:gd name="adj2" fmla="val 8078345"/>
              </a:avLst>
            </a:prstGeom>
            <a:ln w="1905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050"/>
            </a:p>
          </p:txBody>
        </p:sp>
        <p:cxnSp>
          <p:nvCxnSpPr>
            <p:cNvPr id="10" name="コネクタ: 曲線 7">
              <a:extLst>
                <a:ext uri="{FF2B5EF4-FFF2-40B4-BE49-F238E27FC236}">
                  <a16:creationId xmlns:a16="http://schemas.microsoft.com/office/drawing/2014/main" id="{D3119FB4-CB24-9CEB-9FE8-B68820935866}"/>
                </a:ext>
              </a:extLst>
            </p:cNvPr>
            <p:cNvCxnSpPr>
              <a:cxnSpLocks/>
            </p:cNvCxnSpPr>
            <p:nvPr/>
          </p:nvCxnSpPr>
          <p:spPr>
            <a:xfrm>
              <a:off x="4717756" y="2392460"/>
              <a:ext cx="847517" cy="176240"/>
            </a:xfrm>
            <a:prstGeom prst="curvedConnector4">
              <a:avLst>
                <a:gd name="adj1" fmla="val 424"/>
                <a:gd name="adj2" fmla="val 3409"/>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11" name="円弧 10">
              <a:extLst>
                <a:ext uri="{FF2B5EF4-FFF2-40B4-BE49-F238E27FC236}">
                  <a16:creationId xmlns:a16="http://schemas.microsoft.com/office/drawing/2014/main" id="{A8D7EAD8-F049-375F-728C-FA3011678365}"/>
                </a:ext>
              </a:extLst>
            </p:cNvPr>
            <p:cNvSpPr/>
            <p:nvPr/>
          </p:nvSpPr>
          <p:spPr>
            <a:xfrm flipH="1">
              <a:off x="4285467" y="1764486"/>
              <a:ext cx="457309" cy="881443"/>
            </a:xfrm>
            <a:prstGeom prst="arc">
              <a:avLst>
                <a:gd name="adj1" fmla="val 5660707"/>
                <a:gd name="adj2" fmla="val 8325343"/>
              </a:avLst>
            </a:prstGeom>
            <a:ln w="1905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050"/>
            </a:p>
          </p:txBody>
        </p:sp>
      </p:grpSp>
      <p:sp>
        <p:nvSpPr>
          <p:cNvPr id="12" name="円弧 11">
            <a:extLst>
              <a:ext uri="{FF2B5EF4-FFF2-40B4-BE49-F238E27FC236}">
                <a16:creationId xmlns:a16="http://schemas.microsoft.com/office/drawing/2014/main" id="{2A36390A-1263-649A-4DDF-D64B05BF10F5}"/>
              </a:ext>
            </a:extLst>
          </p:cNvPr>
          <p:cNvSpPr/>
          <p:nvPr/>
        </p:nvSpPr>
        <p:spPr>
          <a:xfrm>
            <a:off x="6807160" y="1390951"/>
            <a:ext cx="681989" cy="993666"/>
          </a:xfrm>
          <a:prstGeom prst="arc">
            <a:avLst>
              <a:gd name="adj1" fmla="val 21037301"/>
              <a:gd name="adj2" fmla="val 5841080"/>
            </a:avLst>
          </a:prstGeom>
          <a:noFill/>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 name="円弧 12">
            <a:extLst>
              <a:ext uri="{FF2B5EF4-FFF2-40B4-BE49-F238E27FC236}">
                <a16:creationId xmlns:a16="http://schemas.microsoft.com/office/drawing/2014/main" id="{D8A31B9C-1A02-DC99-C6C4-F411234C7347}"/>
              </a:ext>
            </a:extLst>
          </p:cNvPr>
          <p:cNvSpPr/>
          <p:nvPr/>
        </p:nvSpPr>
        <p:spPr>
          <a:xfrm>
            <a:off x="6600655" y="1390951"/>
            <a:ext cx="681989" cy="993666"/>
          </a:xfrm>
          <a:prstGeom prst="arc">
            <a:avLst>
              <a:gd name="adj1" fmla="val 21028368"/>
              <a:gd name="adj2" fmla="val 5841080"/>
            </a:avLst>
          </a:prstGeom>
          <a:noFill/>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 name="円弧 13">
            <a:extLst>
              <a:ext uri="{FF2B5EF4-FFF2-40B4-BE49-F238E27FC236}">
                <a16:creationId xmlns:a16="http://schemas.microsoft.com/office/drawing/2014/main" id="{60DEEB55-D09A-C0B8-DAC4-B05F2650C35A}"/>
              </a:ext>
            </a:extLst>
          </p:cNvPr>
          <p:cNvSpPr/>
          <p:nvPr/>
        </p:nvSpPr>
        <p:spPr>
          <a:xfrm>
            <a:off x="7001893" y="1393285"/>
            <a:ext cx="679530" cy="978950"/>
          </a:xfrm>
          <a:prstGeom prst="arc">
            <a:avLst>
              <a:gd name="adj1" fmla="val 21028368"/>
              <a:gd name="adj2" fmla="val 5296618"/>
            </a:avLst>
          </a:prstGeom>
          <a:noFill/>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5" name="上矢印 14">
            <a:extLst>
              <a:ext uri="{FF2B5EF4-FFF2-40B4-BE49-F238E27FC236}">
                <a16:creationId xmlns:a16="http://schemas.microsoft.com/office/drawing/2014/main" id="{7CC0A634-D2EE-BF68-A678-012878CE1611}"/>
              </a:ext>
            </a:extLst>
          </p:cNvPr>
          <p:cNvSpPr/>
          <p:nvPr/>
        </p:nvSpPr>
        <p:spPr>
          <a:xfrm>
            <a:off x="7381117" y="2100471"/>
            <a:ext cx="189951" cy="279844"/>
          </a:xfrm>
          <a:prstGeom prst="up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上矢印 15">
            <a:extLst>
              <a:ext uri="{FF2B5EF4-FFF2-40B4-BE49-F238E27FC236}">
                <a16:creationId xmlns:a16="http://schemas.microsoft.com/office/drawing/2014/main" id="{1043982B-03E5-5EAF-3782-FF965D30F95E}"/>
              </a:ext>
            </a:extLst>
          </p:cNvPr>
          <p:cNvSpPr/>
          <p:nvPr/>
        </p:nvSpPr>
        <p:spPr>
          <a:xfrm>
            <a:off x="7164534" y="2100471"/>
            <a:ext cx="189951" cy="279844"/>
          </a:xfrm>
          <a:prstGeom prst="up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弧 16">
            <a:extLst>
              <a:ext uri="{FF2B5EF4-FFF2-40B4-BE49-F238E27FC236}">
                <a16:creationId xmlns:a16="http://schemas.microsoft.com/office/drawing/2014/main" id="{709DD8C8-7FA5-E4F2-20A7-FDAD985A0D2B}"/>
              </a:ext>
            </a:extLst>
          </p:cNvPr>
          <p:cNvSpPr/>
          <p:nvPr/>
        </p:nvSpPr>
        <p:spPr>
          <a:xfrm>
            <a:off x="6472356" y="1390951"/>
            <a:ext cx="613505" cy="981284"/>
          </a:xfrm>
          <a:prstGeom prst="arc">
            <a:avLst>
              <a:gd name="adj1" fmla="val 21028368"/>
              <a:gd name="adj2" fmla="val 6144186"/>
            </a:avLst>
          </a:prstGeom>
          <a:noFill/>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 name="上矢印 17">
            <a:extLst>
              <a:ext uri="{FF2B5EF4-FFF2-40B4-BE49-F238E27FC236}">
                <a16:creationId xmlns:a16="http://schemas.microsoft.com/office/drawing/2014/main" id="{ABCBBA9F-C270-B1CB-47B7-032ADF462E69}"/>
              </a:ext>
            </a:extLst>
          </p:cNvPr>
          <p:cNvSpPr/>
          <p:nvPr/>
        </p:nvSpPr>
        <p:spPr>
          <a:xfrm>
            <a:off x="6947951" y="2100471"/>
            <a:ext cx="189951" cy="279844"/>
          </a:xfrm>
          <a:prstGeom prst="up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弧 18">
            <a:extLst>
              <a:ext uri="{FF2B5EF4-FFF2-40B4-BE49-F238E27FC236}">
                <a16:creationId xmlns:a16="http://schemas.microsoft.com/office/drawing/2014/main" id="{02841BDF-BF63-6A28-E25B-D8CE791BC732}"/>
              </a:ext>
            </a:extLst>
          </p:cNvPr>
          <p:cNvSpPr/>
          <p:nvPr/>
        </p:nvSpPr>
        <p:spPr>
          <a:xfrm>
            <a:off x="6325653" y="1433514"/>
            <a:ext cx="557623" cy="896157"/>
          </a:xfrm>
          <a:prstGeom prst="arc">
            <a:avLst>
              <a:gd name="adj1" fmla="val 21028368"/>
              <a:gd name="adj2" fmla="val 6474539"/>
            </a:avLst>
          </a:prstGeom>
          <a:noFill/>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0" name="上矢印 19">
            <a:extLst>
              <a:ext uri="{FF2B5EF4-FFF2-40B4-BE49-F238E27FC236}">
                <a16:creationId xmlns:a16="http://schemas.microsoft.com/office/drawing/2014/main" id="{18C0411B-7A83-276D-037A-3C3111BF8D9F}"/>
              </a:ext>
            </a:extLst>
          </p:cNvPr>
          <p:cNvSpPr/>
          <p:nvPr/>
        </p:nvSpPr>
        <p:spPr>
          <a:xfrm>
            <a:off x="7597701" y="2100471"/>
            <a:ext cx="189951" cy="279844"/>
          </a:xfrm>
          <a:prstGeom prst="up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上矢印 20">
            <a:extLst>
              <a:ext uri="{FF2B5EF4-FFF2-40B4-BE49-F238E27FC236}">
                <a16:creationId xmlns:a16="http://schemas.microsoft.com/office/drawing/2014/main" id="{AD5BFB9B-1D64-51DF-2FD1-AF4B0212AA26}"/>
              </a:ext>
            </a:extLst>
          </p:cNvPr>
          <p:cNvSpPr/>
          <p:nvPr/>
        </p:nvSpPr>
        <p:spPr>
          <a:xfrm>
            <a:off x="6731368" y="2100471"/>
            <a:ext cx="189951" cy="279844"/>
          </a:xfrm>
          <a:prstGeom prst="up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632360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0"/>
                                  </p:stCondLst>
                                  <p:childTnLst>
                                    <p:animMotion origin="layout" path="M 0.00017 0.01968 L 2.22222E-6 -3.7037E-7 " pathEditMode="relative" rAng="0" ptsTypes="AA">
                                      <p:cBhvr>
                                        <p:cTn id="6" dur="2000" fill="hold"/>
                                        <p:tgtEl>
                                          <p:spTgt spid="21"/>
                                        </p:tgtEl>
                                        <p:attrNameLst>
                                          <p:attrName>ppt_x</p:attrName>
                                          <p:attrName>ppt_y</p:attrName>
                                        </p:attrNameLst>
                                      </p:cBhvr>
                                      <p:rCtr x="-17" y="-99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theme/theme1.xml><?xml version="1.0" encoding="utf-8"?>
<a:theme xmlns:a="http://schemas.openxmlformats.org/drawingml/2006/main" name="PopHaselabTitechHiragino">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23186</TotalTime>
  <Words>1006</Words>
  <Application>Microsoft Macintosh PowerPoint</Application>
  <PresentationFormat>画面に合わせる (4:3)</PresentationFormat>
  <Paragraphs>115</Paragraphs>
  <Slides>8</Slides>
  <Notes>7</Notes>
  <HiddenSlides>1</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8</vt:i4>
      </vt:variant>
    </vt:vector>
  </HeadingPairs>
  <TitlesOfParts>
    <vt:vector size="14" baseType="lpstr">
      <vt:lpstr>HaranoAjiMincho-Regular-Identity-H</vt:lpstr>
      <vt:lpstr>Noto Sans Symbols</vt:lpstr>
      <vt:lpstr>メイリオ</vt:lpstr>
      <vt:lpstr>Arial</vt:lpstr>
      <vt:lpstr>Calibri</vt:lpstr>
      <vt:lpstr>PopHaselabTitechHiragino</vt:lpstr>
      <vt:lpstr>糸を使った指の縦方向の接触面積変化による 柔らかさ提示機構の検討 Examination of softness presentation mechanism by changing the area of longitudinal contact  of fingers with threads</vt:lpstr>
      <vt:lpstr>背景</vt:lpstr>
      <vt:lpstr>背景</vt:lpstr>
      <vt:lpstr>実験</vt:lpstr>
      <vt:lpstr>実験</vt:lpstr>
      <vt:lpstr>結果・考察</vt:lpstr>
      <vt:lpstr>参考文献</vt:lpstr>
      <vt:lpstr>背景</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of flexible elastic objects by distributed vibration stimulation to fingertips 指先への分布振動刺激による柔軟弾性物体の提示 </dc:title>
  <cp:lastModifiedBy>T20230015300</cp:lastModifiedBy>
  <cp:revision>152</cp:revision>
  <dcterms:modified xsi:type="dcterms:W3CDTF">2024-09-12T01:40:18Z</dcterms:modified>
</cp:coreProperties>
</file>